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24" r:id="rId2"/>
    <p:sldId id="51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0FB160-A4A4-4958-92A8-340382159B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3558EC0A-00AD-5EBF-E8E4-5C2F21F8CB43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秋田県の場所を示すイラスト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3581DE5B-CBF4-5A59-F28C-FBA80816CB99}"/>
              </a:ext>
            </a:extLst>
          </p:cNvPr>
          <p:cNvGrpSpPr>
            <a:grpSpLocks noChangeAspect="1"/>
          </p:cNvGrpSpPr>
          <p:nvPr/>
        </p:nvGrpSpPr>
        <p:grpSpPr>
          <a:xfrm>
            <a:off x="763904" y="1123451"/>
            <a:ext cx="2594610" cy="2133600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EA9806B8-8EE5-3319-7B70-FCF883389305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54BCD288-84AD-080C-02BD-28BEF0B3A5B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C2AB3B0A-0B15-033A-6533-B477E94B667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A72C2B91-AB6F-079E-39DB-96F7558182DB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2D8F9DF8-94F4-CDC4-A549-46ED1F7472E0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9A25EDA0-28A7-33EE-A433-54258F71A79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CCE468F8-0761-069C-6B82-C83D77C6DE24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33E3AEE5-85FF-98F2-1B84-8AE73DB35D3A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D5D4C1C4-30D0-12FC-008D-71E8796ADA3B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72C03AB0-636F-0F5F-FE54-77C079E9832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B2FA91A4-7D2C-7A12-BA6B-910F9AF7C994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6835EC5C-EE49-C7B8-D7D4-ED3925712FE9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EC902E1A-3912-97EE-6F69-376737294EFD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7A744635-599D-F4F5-D6A4-E421B7EB971A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F85D6972-D7A6-90D0-7732-90AC47EAB5A1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593BB89A-C7B4-4C5D-0ABD-48144C993CB0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D15D666D-1E81-AED8-13ED-F8064E07C645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DE2827E8-2AA4-9C0D-8A4A-00B0CCCD0875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31A75285-7BAF-656C-3A1D-619A38D33C94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37CF75F9-C1C5-E3B4-94D2-E65BE0607670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76638C13-8C25-125A-9F18-072CB97A63B4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985862DC-65EC-7576-E5D8-8BE2F8354468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6ACA1A1D-FAFA-A625-9071-C407D05B1ED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C9C5694E-3A3C-FEBD-A4ED-55FDD4D16BB4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D130B5AE-1DC5-B7B8-0C1C-ECF34788D41C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F585AE65-9942-872F-2AFC-72B322AE458F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7FB9FBF5-FCFC-5819-5103-1367ABD209E5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74519482-84A6-3F73-3441-DCBFB203A53A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67AD7351-58F7-B938-68D2-66616264B1C3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E0C59EDB-DF73-FEE0-DE34-33B5718ED7E4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4E4FBD44-6FEE-5D1C-D94F-0857BAA495E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33DDB4BF-3E6B-72CD-DDCF-43DC06401630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29EBAB91-A583-C5E9-8193-A6F33B9EB30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39A04CB3-3B3E-9EFE-98A2-7298173FF58F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945D9914-E538-0A77-4546-7880A0387826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372DEEE6-047E-C338-5FC9-F7C32EC38099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7E65D91E-EAF8-363E-D7CC-49E0530D920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8F4A7252-EBA5-AEE0-60A7-DBD8D2C2D732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2A9352BA-73B2-E5FF-D248-5B23F4A66FCF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B092F7EE-77F1-A5DD-9374-5B57AAF76F60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882279D8-5420-EBA8-41AF-0F0340D9C5A7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1F037765-245C-C745-7478-BB598B582D9B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618F5755-27F9-FF40-3005-E598DA4B0938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38F2FFB4-982C-FBCC-CD5C-9ED15D851F6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0FA71E08-F05A-EA9B-A877-884C66E84534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07E00647-5380-D3BC-1F6E-133D7DF989B1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350DFE94-F349-20B7-3223-692D7C012BBE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F2362A97-C7D9-FFDF-DE24-573722F1633C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0C06C4EF-185A-C40B-9C7A-8E0963B81001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4" name="直線矢印コネクタ 1093">
              <a:extLst>
                <a:ext uri="{FF2B5EF4-FFF2-40B4-BE49-F238E27FC236}">
                  <a16:creationId xmlns:a16="http://schemas.microsoft.com/office/drawing/2014/main" id="{99501D82-078F-6F2C-45C4-F55110DB8614}"/>
                </a:ext>
              </a:extLst>
            </p:cNvPr>
            <p:cNvCxnSpPr>
              <a:cxnSpLocks/>
            </p:cNvCxnSpPr>
            <p:nvPr/>
          </p:nvCxnSpPr>
          <p:spPr>
            <a:xfrm>
              <a:off x="2259354" y="2011362"/>
              <a:ext cx="673100" cy="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A01688D1-A942-3DA7-B035-65F14EDE51C3}"/>
                </a:ext>
              </a:extLst>
            </p:cNvPr>
            <p:cNvSpPr txBox="1"/>
            <p:nvPr/>
          </p:nvSpPr>
          <p:spPr>
            <a:xfrm>
              <a:off x="1719604" y="1903412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秋田県</a:t>
              </a: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C835A9B-2798-2AF5-163B-4906E6A7B264}"/>
              </a:ext>
            </a:extLst>
          </p:cNvPr>
          <p:cNvGrpSpPr>
            <a:grpSpLocks noChangeAspect="1"/>
          </p:cNvGrpSpPr>
          <p:nvPr/>
        </p:nvGrpSpPr>
        <p:grpSpPr>
          <a:xfrm>
            <a:off x="733297" y="4136257"/>
            <a:ext cx="2478026" cy="1982419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1B1BCE27-B242-4C4F-9ACB-A147F364CCB2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FD20BAE1-947E-9D0C-26DE-BB699BDE240A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3BC1BF1D-2D17-D41B-A0F2-CA838A9F114E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43553949-CC04-4E3E-2466-93CB29B96F34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9C6ACD06-BD73-E6DC-01FA-BE00BEA08EF0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2A671B38-6B6C-7881-9373-B380E4BECED3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93E08A37-6AD7-E75F-F036-CF826CFD1C6A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C7002BB1-58EA-7686-E7DC-FB022AE11992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EC4C7D9B-C94D-1ED6-4318-2DF5FF38494F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F859D91B-59C4-718E-ED6A-57225763F1FE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EAF84A7F-ABB1-8CF3-15CF-DCF0F5D33819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AFFA194D-3696-B6DB-12EF-ECE815A6CDFC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EADBDE4B-76D6-E447-ADEE-BBB28A6C1261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6F633619-E854-48BA-0E70-158FE6172572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2267F9A0-3087-CCDC-BBD1-A4B9E4459129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11500E0A-5864-6845-CD25-EEEEEE3E6551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2F9B17AD-527C-7D4E-6008-04B9AEE9B065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BF1DE177-C32D-2E24-4EEA-C81982FB1292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AF8B9A2C-73AF-C705-83DA-25158EF47789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3FCAA654-8E3D-6737-F643-C03E513D14D6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5F377988-5D03-348B-004B-A95109469301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8C099FB1-2089-EC0D-C86E-C7F9A6E31036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CD84F00F-A8F5-70E3-7468-2752AB9C747F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C99AF35E-0F50-EB63-1358-A796D0F21D59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C3243F1D-7BA5-6281-04D6-3D31040DB2C9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360BD3C2-C41F-ED0E-180A-DE01AD0F5A83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49F05FC2-70D5-9E20-E1C5-955B56842A1A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D92C60A6-6560-FE86-EA09-1DC5E2D59D2A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A835F181-58BC-1573-8FC3-093DDE318945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50B4275F-55A4-CC45-25F3-FFC2624174F6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D3C681F6-9E5F-9C76-16DF-E68BC0F38650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9C2044B6-485D-4BD8-0C57-E94A1ACD65BA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7B881265-3F60-315E-49DB-6F9B165C076B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FE5DE00C-1035-0B96-6B32-4766C5005725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9C954F92-C0C2-F568-40FD-556F33EA0DC6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0DD92822-801A-F4C1-E6C7-2C120F3A09DA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48B7BD63-CD93-8B32-D193-58236B50E7F1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E9184D3D-5DC4-C8EE-9501-8B868AA33125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765EEA98-1421-D81E-EFD2-0426E1A9A40B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9CDEFBF8-BA1B-F0F0-6C8D-7C70EC17CFDA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04A24716-0A2F-DD91-9031-93DDEF8252EE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13F60CE3-813C-C551-567E-90E88DE9431F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73C94B4B-B48F-9C4E-A71D-6E60EC0CB465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8EFA0E6C-5B9B-10EA-7FA6-AC6E04D205C7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A5528A4B-C328-7867-8EB1-87A244DB8EB8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8D3BC268-BD0C-79D9-EAF2-8F3A5BB87212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5A762781-48D2-FC85-F34E-71085EB2D658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5ADB79A0-8DB0-5F44-1A9A-A02C69C87710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03" name="直線矢印コネクタ 1202">
              <a:extLst>
                <a:ext uri="{FF2B5EF4-FFF2-40B4-BE49-F238E27FC236}">
                  <a16:creationId xmlns:a16="http://schemas.microsoft.com/office/drawing/2014/main" id="{016D2E78-2811-5D76-3501-EAE3782C8E88}"/>
                </a:ext>
              </a:extLst>
            </p:cNvPr>
            <p:cNvCxnSpPr>
              <a:cxnSpLocks/>
            </p:cNvCxnSpPr>
            <p:nvPr/>
          </p:nvCxnSpPr>
          <p:spPr>
            <a:xfrm>
              <a:off x="2289175" y="4376738"/>
              <a:ext cx="673100" cy="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4" name="テキスト ボックス 1203">
              <a:extLst>
                <a:ext uri="{FF2B5EF4-FFF2-40B4-BE49-F238E27FC236}">
                  <a16:creationId xmlns:a16="http://schemas.microsoft.com/office/drawing/2014/main" id="{6A7CC0AD-ADCB-FD0F-AA1B-2EE03F0E0871}"/>
                </a:ext>
              </a:extLst>
            </p:cNvPr>
            <p:cNvSpPr txBox="1"/>
            <p:nvPr/>
          </p:nvSpPr>
          <p:spPr>
            <a:xfrm>
              <a:off x="1749425" y="4268788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秋田県</a:t>
              </a: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1CDCBF3-B5B0-153E-3713-67D159F729FC}"/>
              </a:ext>
            </a:extLst>
          </p:cNvPr>
          <p:cNvGrpSpPr>
            <a:grpSpLocks noChangeAspect="1"/>
          </p:cNvGrpSpPr>
          <p:nvPr/>
        </p:nvGrpSpPr>
        <p:grpSpPr>
          <a:xfrm>
            <a:off x="3673719" y="4104507"/>
            <a:ext cx="2478026" cy="1982419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67EF14DB-69AC-9A25-FE78-E8A0A63AF8FD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72E5D9C6-4D5A-C264-218F-530E29EEB191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90E4DF4B-EECE-5E5C-74CD-BD040AAE33F3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F9CFBF36-CDC3-0FA8-888C-7D29AAFE0D0F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ED3A7BDE-85EE-3707-153D-0C09A062FF30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E2C4C908-A9BE-BC9C-444B-04827DBA0239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E175B143-C6E7-B291-D1E4-7DF8FAFE51BF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9ADC3DB7-3930-221E-5604-E1E0CF0FEEAF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CA428767-C840-9028-CC85-2CB6B0F506CA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F4326990-9991-421C-7718-D2B2DA11BBF5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B25CEFB1-B7C7-2A73-F4D4-F52573543836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427258C0-7CC0-355A-0351-CF581BEDDB12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D0622411-B743-6603-8DE4-578B2EF7FEEB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5BBD4C9C-861D-12AE-314A-C17C1843A164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7DFAAEEC-4AD4-D49B-57F6-D21824BE604C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6BFAE880-4D9E-7561-65C6-645ED97D6AE2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B286A7B9-83D3-297D-0255-8CC4C3032B29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3D40FF70-F901-594F-4B9E-77443C9A39D4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A89233F8-305D-8490-9698-7CE1C082888D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39392D4E-2863-520D-38C3-DE7B4EE955FB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A3F0CDEA-5CE7-B8C7-9AE8-7C4A3940FC68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F69CF08C-66A9-5030-B70E-7B53996324A5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B69A0DBF-468F-8832-101C-2B3B73537A40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928FA63E-BFAF-7F63-1AB6-77CE3CC35B6F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9785BADA-9975-C7C2-533A-17B261669020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52C3CD48-E81E-FF7A-A73A-86FB42E748AF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0BB54314-B1AA-46F0-6C83-701ADB544A6E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A179B286-C63B-46B3-4CE8-9F5689AC1CD2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A56FF048-CF30-F0FB-F07A-15EEEBD1B0E4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F9ED088A-ACDC-182A-3E1B-19C70BF8568B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F8913657-3455-3728-AD4D-96935B1D9965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0576CF27-5C1D-7273-0209-EBEC5080DAA1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F074D6E0-24FB-BA63-DCD6-F971ED0E479A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5D2E0089-9AB6-B1F1-C546-F266A2148F52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6A73B340-7EAD-8AC5-0350-29C63EBC6396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BB042D04-CD79-9435-64B4-978AB22B55EC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3E9B99FD-BE62-12F0-6C9D-72D39F77D78F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D40461B4-DEF0-EF03-C252-95F7C0276DC2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99F451BE-85AF-3669-387E-14F18DD34759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19668976-3A47-6C0C-F34A-3AFB178C2F52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0C12568A-E6A2-F18A-21C4-306D12632013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51E1CD82-4F41-926A-19D3-C3CC7429125C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ADB350ED-9916-661E-DA58-379DF3D97732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7ECC012E-16CE-17CA-67C3-8F28F2A26896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7898527A-0DF5-92A3-890B-3245660F183F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FC9F5190-2882-A193-4907-467482F08DE2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8AB2DF64-03D1-1CB8-441E-FC30B1F09BD7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DEA519D5-AAAD-22FE-DD46-0D321DC293B9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" name="矢印: 下 1">
              <a:extLst>
                <a:ext uri="{FF2B5EF4-FFF2-40B4-BE49-F238E27FC236}">
                  <a16:creationId xmlns:a16="http://schemas.microsoft.com/office/drawing/2014/main" id="{DB28B5C6-6268-F588-FFBC-AEFD477AC2EA}"/>
                </a:ext>
              </a:extLst>
            </p:cNvPr>
            <p:cNvSpPr/>
            <p:nvPr/>
          </p:nvSpPr>
          <p:spPr>
            <a:xfrm rot="16200000">
              <a:off x="5089527" y="4125786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BA97D880-3F6C-D9A6-6617-5C65E371E2EF}"/>
                </a:ext>
              </a:extLst>
            </p:cNvPr>
            <p:cNvSpPr txBox="1"/>
            <p:nvPr/>
          </p:nvSpPr>
          <p:spPr>
            <a:xfrm>
              <a:off x="4554567" y="4224252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24464D4-3D84-8527-5735-3D73BE6E81A1}"/>
              </a:ext>
            </a:extLst>
          </p:cNvPr>
          <p:cNvGrpSpPr>
            <a:grpSpLocks noChangeAspect="1"/>
          </p:cNvGrpSpPr>
          <p:nvPr/>
        </p:nvGrpSpPr>
        <p:grpSpPr>
          <a:xfrm>
            <a:off x="3718612" y="1137738"/>
            <a:ext cx="2594610" cy="2173604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CA2679F9-1590-EAFF-76ED-B1ED27101AF3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2D9D27D9-6DB0-D5FD-1A3C-27FE725544A8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49CFE3C3-BCCC-2CEA-1C1A-D3A529D0618C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1FB788FF-3F0F-3230-3B64-B56D40D951F0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911130A4-A535-4017-5C74-CE8ECFFAC364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F2B4D83E-0A09-7366-372B-6FCF4D2193F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21753CAE-644F-A1B3-28E5-A3018DC4E562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44F0553C-E867-9E33-94FA-02AF7EAEAA11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E38AA8BB-71A5-57E1-3E00-1372EA17FCB7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BBD9A924-1079-00FC-6CCA-C5A4794E65CB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D748619B-61B6-2593-7F39-F3AD1EB159D0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0BA3CB07-5579-D314-FD07-240F194ACDF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772213A9-E35D-D618-4C47-41CAE802BE5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53406DB2-8293-2024-3A41-41141D5C9190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871F2ED1-9011-88E2-2177-55FEF264FEDA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BBF79D4B-8913-27B5-0FFE-FD74F7E79D16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56680C2A-B6FB-D151-0A27-8DD448F5168E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059639C3-3CFE-9876-160B-31B80D2F626D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F9F28D77-AE5B-CCD8-F288-D94F087FFF32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35C74840-DA48-FE02-00C4-CF695AFF3DE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177FC9A4-24A1-3CED-33BE-624A5DBC493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D6A31A57-0642-2E81-0AF4-A58FFCFD70F7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27BB33F6-7A06-719F-E4C6-8F154A318A7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FA2C2D28-921C-AC6C-5A08-C3B8A38B36E4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B584D9FA-E385-E93D-F50F-E8A3AB2459F4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EE435067-10BD-53E0-5765-75C943E0E295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D9E838FC-3BB6-81EC-FA51-483847CB2CAF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74504BD4-5A05-2599-4204-714A395DD3A5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E370097F-F0E3-B3E1-51F4-B34A6D81D6E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4A32C6A3-48F6-D3D7-74D8-D063D6DC8858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A335DD09-6650-2864-D45B-795FCA23F583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F00AD0A0-DA99-8E89-B7AA-CAD0423BEF7E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1B622233-496D-BEA1-C57E-FEC69F53651B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331B72DB-D6EA-2F56-47D2-30B7F223BA2A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E144836A-24F6-DC5C-277A-62C6C6865A7E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A2C77474-CA11-2310-7325-8EE1CE213635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0177126A-6880-EF03-1B92-EF675B843490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F5C37D10-C875-3E07-173C-C7219B18CEF3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F5B67A74-B9E8-C6FE-0657-A15C9D179325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15A958DC-537F-AF53-F2EA-561E092ECBB1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3528567B-8A1F-A582-4E31-0E51F5DB72DE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CAAC5924-6F79-8225-940B-0FB447A8889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4C817C20-059F-8151-BF12-D5F1CC417D58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54188BC9-24DA-6D3A-8FEC-BAB0912DAEC1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DF9939E5-614C-CF1F-A085-7F41F5742153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2ACAC80E-D28D-54E4-3718-4BFD0FDA566F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46EFE259-BCCF-91A5-72B9-8475A5392F17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F4575CFA-1EB5-7386-7EFB-875011F4AFE5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BE90BDCB-1002-5BFD-5302-ADC2F1CAEBDF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9FB2220A-2A82-9E87-7AFB-22E043A517E1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3D674634-1C60-3F3A-660C-FD98C7CAE414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1C6704BE-971A-0C13-D56C-EFFB673D6E7B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307E8521-0AA9-D235-FF08-1390E695BAF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C67E6CAB-95E2-B924-4538-D11671B0F2A3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1141AC65-576C-58B1-9EC5-8AB3C33B9EA4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377D3041-A81E-A952-0880-B504B0133D16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22D14FFD-D451-7C36-3521-AC29867BB805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15A0F705-996A-F809-126E-6619739D433E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8DADF93F-1EA1-FB45-6988-EBAD5C151757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24499A58-012C-F0B2-525E-B00668F3CF01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76DBE390-DEAC-DEBE-AF63-C7C930963044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E8870780-5B38-2943-AF96-BF1FD29B3E9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AA0C3BE1-ABB7-08CF-2315-B5974E12336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ADC4CF0F-63C7-06F6-5629-9765B6C08337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AA05A575-8431-07C4-55A5-1823140C427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0728748D-8CEC-7EDE-A4A1-43845816942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CCC01299-265D-9C30-B876-5771F4C72827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D6CA8FBA-BD42-D8A3-948A-B47EC9356D48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CC3D6411-F2BA-23D5-1AB2-16AC74D2C5AA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2DD32114-196B-E28B-0455-8CC6CB70FEBA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19B14C8B-5C30-2096-72D1-353D84401275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286D26CC-2363-72FE-D420-C6A24830AC5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1081EE14-8150-810C-E2FF-991E7AE8A2E4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32088B59-A4E2-2ED2-D96C-5DEB0822B1F5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C5393D2E-AAEE-6EFF-227E-8DFCC1E44711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2D03C802-D74B-F4F0-7658-1A7E0B93623F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2B4D9104-DA38-FE6E-3DD1-19A24E1B35BB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4F2BFB67-A5C8-A9EE-0591-4A1DEDE39A20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B2508FC1-53B4-CAC6-7F8C-E42F2EF31465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966D03C9-D91D-6E22-7BF0-BC7CB6FB28F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394A66BB-1B23-7052-1D10-D095770076C7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444E220D-6409-0C41-58BF-C60EAF2ACBE0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DC554EE2-92C0-F2AB-4FB0-B556E299A259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072C19D3-3CD3-84F7-7E30-FBB3305E0E00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E9A46611-D8E6-84B7-F8FF-AFB227776BF9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79B12C6C-A28C-1CC4-6617-8579FD0445E0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424722BD-6FB8-DB90-15D6-8D9DA3358C2B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7F4A4B13-0C28-0AD7-4E04-4E46F41B9348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5EB975F2-11E6-1A3D-83CF-BA3B12D25471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27983B6A-6802-47EA-B464-CB126BE9C6DD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EBC7C48F-B4FD-5328-1233-E0B602679DE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CB331D10-0797-57BC-1161-2424B5DFF01C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77811F3B-D2E8-6DFE-004D-AF823EA5D8E4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2297C1A4-6119-F5EB-A2C8-1FED802DB337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10DA3848-6A04-FF0B-04BD-F5937358BC32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EBC8AA06-6E78-31A0-8B75-1871081D2428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20BE204C-2F6E-5F24-9651-115D0D6174CE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41091BB8-1940-DA29-A579-6809BC1B0CD7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6" name="直線矢印コネクタ 5">
              <a:extLst>
                <a:ext uri="{FF2B5EF4-FFF2-40B4-BE49-F238E27FC236}">
                  <a16:creationId xmlns:a16="http://schemas.microsoft.com/office/drawing/2014/main" id="{54854F8D-6FE7-80A6-4F7A-552B73E83BBF}"/>
                </a:ext>
              </a:extLst>
            </p:cNvPr>
            <p:cNvCxnSpPr>
              <a:cxnSpLocks/>
            </p:cNvCxnSpPr>
            <p:nvPr/>
          </p:nvCxnSpPr>
          <p:spPr>
            <a:xfrm>
              <a:off x="5088787" y="2015914"/>
              <a:ext cx="251563" cy="0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11028281-85E8-B4D7-FF20-3A60993353DD}"/>
                </a:ext>
              </a:extLst>
            </p:cNvPr>
            <p:cNvSpPr txBox="1"/>
            <p:nvPr/>
          </p:nvSpPr>
          <p:spPr>
            <a:xfrm>
              <a:off x="4697621" y="1901740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3D89192-687E-B066-FCD4-A25CBC61A45B}"/>
              </a:ext>
            </a:extLst>
          </p:cNvPr>
          <p:cNvGrpSpPr>
            <a:grpSpLocks noChangeAspect="1"/>
          </p:cNvGrpSpPr>
          <p:nvPr/>
        </p:nvGrpSpPr>
        <p:grpSpPr>
          <a:xfrm>
            <a:off x="6633209" y="4136257"/>
            <a:ext cx="2478026" cy="1982419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C2E4458E-78B3-FDF3-912F-613DAEBBAB4B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0A8B35A1-C676-D64B-326F-273FEE8A148B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19D5C0C4-4ADB-8B08-58EB-2C7551A370B0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71B9DE23-648D-B799-D44B-352A040ECFCE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6A5898E7-BDFF-A74E-2502-2F76F2407EA2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EE295B96-D134-6A4B-BDB0-F0C5B2D5C03A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282B4492-942A-69F9-AD39-C01CB72284A8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F6695505-FB62-7757-9281-F04B0D0C763B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80157F6B-C69D-1E1F-E216-01FBEC9B624D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A62C9630-CCBC-8E14-D8DD-811985D87B1D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1F7DB22E-CAF1-094C-54C2-98012DAF82C4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FD4A08F4-C9D0-0175-DAD5-8C0DE35BD935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3D58BDB6-CE0C-ADA4-F104-EEA2F256609C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5F04C07B-E6E3-E612-C8E7-CCA355D0F6E8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AC8FF0A6-4297-4BA3-0ED0-749583616BC8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17E765F6-286E-073C-F278-4488864B5F91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B0E55BC9-CAAA-C373-237B-46A9BE4B42D4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FC8906EE-F8BE-B7DE-877B-977B715152CA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E835BE4C-504B-FB6B-8A5C-9DAAA46A5AD5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37CDD48B-B3E1-20D3-51BF-B11F1779E789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57647468-CB37-9F8F-73FB-9026516FE9AF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A6BFAF1A-D0B7-564B-5834-660E38D5B2F3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4B68276C-6E85-F318-A4F1-DA1B7E0D2341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0F6F4E1D-D114-11DA-647F-B99AA1C0C540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C84011FE-D1E1-484F-9C4B-81850B92EF6F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B983DBDB-4C96-6A11-B499-92E3FB79FE67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CBF33DD5-9B77-FFFB-50E1-E00F21F30F43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68E77F38-C112-B5FD-8F47-C9F3AD7A36DE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470C71B1-423A-C932-38A6-DF64674DF314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036953D8-B6B1-1FD7-FF1F-9ADC42639EB2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D037CEDF-E60E-2B1C-2442-2EDB910113BD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FF834642-44FF-B026-C749-A981669F2B29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43515982-9071-23F4-0500-6AA2170A8884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C74421CB-A7C8-D659-4A33-EE6E81F928D7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BF037012-365A-0F93-0549-75B397045A44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3D310B99-DE15-AD5D-86DA-75CD4D671298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6909435D-C415-E9DA-45A0-72521CFBDB4B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5DC0730C-92CC-8137-FE41-3FE1794691A2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FEEAD494-1237-CF55-FF8E-29CF12FCCCEE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3E69EFE6-374D-744F-5D26-36A1680F1B89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B5241473-88D7-9A83-052C-673D76A8A902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3C6345F9-2BDD-6DD2-A846-7D58663B6660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936FFA7B-0F9B-7A4D-25E6-792B50C1D56E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5CDFAF70-F77F-A801-A711-07AB093E4191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2F1B00B5-FACD-FAC4-A9E9-06D146136627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FB516A50-BE45-6B30-3439-E6A81B1A8F53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D9DBEFDE-300D-02EE-BBB9-BED4E11ADD3E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2F5C6C0-6B44-8F8E-E3CE-EBCB61F96552}"/>
                </a:ext>
              </a:extLst>
            </p:cNvPr>
            <p:cNvSpPr/>
            <p:nvPr/>
          </p:nvSpPr>
          <p:spPr>
            <a:xfrm>
              <a:off x="7682631" y="4313991"/>
              <a:ext cx="90612" cy="126679"/>
            </a:xfrm>
            <a:custGeom>
              <a:avLst/>
              <a:gdLst>
                <a:gd name="connsiteX0" fmla="*/ 540070 w 853136"/>
                <a:gd name="connsiteY0" fmla="*/ 500 h 1553700"/>
                <a:gd name="connsiteX1" fmla="*/ 613186 w 853136"/>
                <a:gd name="connsiteY1" fmla="*/ 7374 h 1553700"/>
                <a:gd name="connsiteX2" fmla="*/ 827052 w 853136"/>
                <a:gd name="connsiteY2" fmla="*/ 166433 h 1553700"/>
                <a:gd name="connsiteX3" fmla="*/ 853136 w 853136"/>
                <a:gd name="connsiteY3" fmla="*/ 173652 h 1553700"/>
                <a:gd name="connsiteX4" fmla="*/ 815780 w 853136"/>
                <a:gd name="connsiteY4" fmla="*/ 272547 h 1553700"/>
                <a:gd name="connsiteX5" fmla="*/ 765588 w 853136"/>
                <a:gd name="connsiteY5" fmla="*/ 426472 h 1553700"/>
                <a:gd name="connsiteX6" fmla="*/ 760824 w 853136"/>
                <a:gd name="connsiteY6" fmla="*/ 821760 h 1553700"/>
                <a:gd name="connsiteX7" fmla="*/ 646524 w 853136"/>
                <a:gd name="connsiteY7" fmla="*/ 1140847 h 1553700"/>
                <a:gd name="connsiteX8" fmla="*/ 696828 w 853136"/>
                <a:gd name="connsiteY8" fmla="*/ 1422429 h 1553700"/>
                <a:gd name="connsiteX9" fmla="*/ 719162 w 853136"/>
                <a:gd name="connsiteY9" fmla="*/ 1504653 h 1553700"/>
                <a:gd name="connsiteX10" fmla="*/ 669148 w 853136"/>
                <a:gd name="connsiteY10" fmla="*/ 1525717 h 1553700"/>
                <a:gd name="connsiteX11" fmla="*/ 560800 w 853136"/>
                <a:gd name="connsiteY11" fmla="*/ 1550421 h 1553700"/>
                <a:gd name="connsiteX12" fmla="*/ 241712 w 853136"/>
                <a:gd name="connsiteY12" fmla="*/ 1369447 h 1553700"/>
                <a:gd name="connsiteX13" fmla="*/ 15232 w 853136"/>
                <a:gd name="connsiteY13" fmla="*/ 1377081 h 1553700"/>
                <a:gd name="connsiteX14" fmla="*/ 10772 w 853136"/>
                <a:gd name="connsiteY14" fmla="*/ 1377587 h 1553700"/>
                <a:gd name="connsiteX15" fmla="*/ 20864 w 853136"/>
                <a:gd name="connsiteY15" fmla="*/ 1349591 h 1553700"/>
                <a:gd name="connsiteX16" fmla="*/ 178212 w 853136"/>
                <a:gd name="connsiteY16" fmla="*/ 829697 h 1553700"/>
                <a:gd name="connsiteX17" fmla="*/ 412 w 853136"/>
                <a:gd name="connsiteY17" fmla="*/ 486797 h 1553700"/>
                <a:gd name="connsiteX18" fmla="*/ 127412 w 853136"/>
                <a:gd name="connsiteY18" fmla="*/ 194697 h 1553700"/>
                <a:gd name="connsiteX19" fmla="*/ 117788 w 853136"/>
                <a:gd name="connsiteY19" fmla="*/ 101233 h 1553700"/>
                <a:gd name="connsiteX20" fmla="*/ 93734 w 853136"/>
                <a:gd name="connsiteY20" fmla="*/ 16268 h 1553700"/>
                <a:gd name="connsiteX21" fmla="*/ 150308 w 853136"/>
                <a:gd name="connsiteY21" fmla="*/ 16536 h 1553700"/>
                <a:gd name="connsiteX22" fmla="*/ 540070 w 853136"/>
                <a:gd name="connsiteY22" fmla="*/ 500 h 155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53136" h="1553700">
                  <a:moveTo>
                    <a:pt x="540070" y="500"/>
                  </a:moveTo>
                  <a:cubicBezTo>
                    <a:pt x="567198" y="1384"/>
                    <a:pt x="591854" y="3505"/>
                    <a:pt x="613186" y="7374"/>
                  </a:cubicBezTo>
                  <a:cubicBezTo>
                    <a:pt x="741178" y="30591"/>
                    <a:pt x="756210" y="131496"/>
                    <a:pt x="827052" y="166433"/>
                  </a:cubicBezTo>
                  <a:lnTo>
                    <a:pt x="853136" y="173652"/>
                  </a:lnTo>
                  <a:lnTo>
                    <a:pt x="815780" y="272547"/>
                  </a:lnTo>
                  <a:cubicBezTo>
                    <a:pt x="796494" y="330776"/>
                    <a:pt x="780272" y="384403"/>
                    <a:pt x="765588" y="426472"/>
                  </a:cubicBezTo>
                  <a:cubicBezTo>
                    <a:pt x="706848" y="594747"/>
                    <a:pt x="780668" y="702697"/>
                    <a:pt x="760824" y="821760"/>
                  </a:cubicBezTo>
                  <a:cubicBezTo>
                    <a:pt x="740980" y="940823"/>
                    <a:pt x="644938" y="995591"/>
                    <a:pt x="646524" y="1140847"/>
                  </a:cubicBezTo>
                  <a:cubicBezTo>
                    <a:pt x="647318" y="1213475"/>
                    <a:pt x="670138" y="1318845"/>
                    <a:pt x="696828" y="1422429"/>
                  </a:cubicBezTo>
                  <a:lnTo>
                    <a:pt x="719162" y="1504653"/>
                  </a:lnTo>
                  <a:lnTo>
                    <a:pt x="669148" y="1525717"/>
                  </a:lnTo>
                  <a:cubicBezTo>
                    <a:pt x="636008" y="1543675"/>
                    <a:pt x="608028" y="1561137"/>
                    <a:pt x="560800" y="1550421"/>
                  </a:cubicBezTo>
                  <a:cubicBezTo>
                    <a:pt x="466344" y="1528991"/>
                    <a:pt x="393318" y="1416277"/>
                    <a:pt x="241712" y="1369447"/>
                  </a:cubicBezTo>
                  <a:cubicBezTo>
                    <a:pt x="184860" y="1351885"/>
                    <a:pt x="102000" y="1365355"/>
                    <a:pt x="15232" y="1377081"/>
                  </a:cubicBezTo>
                  <a:lnTo>
                    <a:pt x="10772" y="1377587"/>
                  </a:lnTo>
                  <a:lnTo>
                    <a:pt x="20864" y="1349591"/>
                  </a:lnTo>
                  <a:cubicBezTo>
                    <a:pt x="95264" y="1136481"/>
                    <a:pt x="155192" y="943203"/>
                    <a:pt x="178212" y="829697"/>
                  </a:cubicBezTo>
                  <a:cubicBezTo>
                    <a:pt x="239596" y="527014"/>
                    <a:pt x="8880" y="592630"/>
                    <a:pt x="412" y="486797"/>
                  </a:cubicBezTo>
                  <a:cubicBezTo>
                    <a:pt x="-8056" y="380964"/>
                    <a:pt x="116828" y="306880"/>
                    <a:pt x="127412" y="194697"/>
                  </a:cubicBezTo>
                  <a:cubicBezTo>
                    <a:pt x="130058" y="166651"/>
                    <a:pt x="125560" y="134769"/>
                    <a:pt x="117788" y="101233"/>
                  </a:cubicBezTo>
                  <a:lnTo>
                    <a:pt x="93734" y="16268"/>
                  </a:lnTo>
                  <a:lnTo>
                    <a:pt x="150308" y="16536"/>
                  </a:lnTo>
                  <a:cubicBezTo>
                    <a:pt x="283478" y="13224"/>
                    <a:pt x="431556" y="-3035"/>
                    <a:pt x="540070" y="50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F841608-935D-0053-CC08-A853CDC7ED8B}"/>
              </a:ext>
            </a:extLst>
          </p:cNvPr>
          <p:cNvGrpSpPr>
            <a:grpSpLocks noChangeAspect="1"/>
          </p:cNvGrpSpPr>
          <p:nvPr/>
        </p:nvGrpSpPr>
        <p:grpSpPr>
          <a:xfrm>
            <a:off x="6708266" y="1123451"/>
            <a:ext cx="2594610" cy="2133600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7BA4F4D2-1264-B307-6C43-26D60C346254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525E4154-2AA7-1858-1B80-A4A701CF421F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B15D665E-6BB6-09F4-2B49-5EFDF376A20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6C8D2021-2DDC-F383-CB4D-C23D702A78E9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0713EBAC-62D4-6F13-B879-AB634C07C987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7DDAD832-B983-907A-8DEB-BA38A1A4DC56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89E4D1DD-B0ED-0EC6-11D9-E5FAA1933EA6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779F08E2-435B-711C-F31B-04E2B60E09C7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31DAC56B-54CD-433E-D7EB-8F723940AEDD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86CFC8E8-CE95-EAC6-51FB-011C06829200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7C544318-E492-595D-1DE3-B48DFC077834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6A2B1BE7-C926-3D55-EE38-9376DEB40540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4E3FFE28-6850-413C-E939-ADEB1595E550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4B693A57-BC56-DA5B-6989-5025BA85D5B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4C441A32-BB64-5724-15DD-A2E8AF8B90B0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361CBD3A-5B76-C4A5-A7D4-A7456795A11B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0CC67443-B4D5-81E0-4070-552BF11B821A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407682D7-1204-2D0A-D8B8-CDC3B95CEA9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9F8BF100-4278-FA07-81CE-533D8CC3169A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A02B08A6-DE20-5D20-DAAD-76FEF1130E1D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B269B623-CA6B-D030-8520-1A010A3063B5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48CA3065-200E-EDC1-AA61-0DF6941DAD3F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5A68B12D-1882-F854-E30C-06212705B1FC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37F76E71-5DB1-82D5-01AB-CD56BC07C644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2CB32D68-0B73-5B0A-DA5E-2AB6BEF6FE8B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5664A8EE-0C55-DD00-CC30-26D6A9060FC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4907815F-0614-F959-BEB5-CE124E098625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3E1CA6EF-CCF4-D644-C2EA-7B35ECCA7B84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E77A23C2-90A9-694B-1A2D-C24EAC5E0C4D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9E723054-70D6-5C36-DD97-06500F4D5679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144F78E5-F9D2-8855-47A2-71728B56109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70F0C526-F86A-993C-5D5B-280A7FAC59A0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47F026DA-8701-BE80-D4F0-8CA9C5EE8F0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AA4043E5-AB9E-80B5-D2B3-D6646E496E5B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9490E58A-A62C-D5A5-2187-25E54B07B72E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E9983319-974B-400D-8B59-9FA33A79F1B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29CC79A3-F672-6BCF-C1B9-FA69956173A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F582FC6C-C66D-CB7E-A594-F8E9B21D47CB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2D05AC44-C5B8-9517-E2E0-B7496C0EC1BD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1815E775-9D95-A95B-E972-1E82739EDA9F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3FF8C2FC-4087-2C6D-9E34-CF1DFED1E48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C6BA780A-703A-5BCE-B111-17E754B53BE4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1D784E16-2446-71F6-EBC4-5BADBD47658E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2A64B049-2E34-C9CE-D004-D288D056476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0C9DD4E3-1663-4E85-CBD7-42491A06EE7E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79072309-D1EC-4A23-EBDE-49DB500EABD6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B0AEBBE1-05AB-20E7-EF9A-B85B4B67F16D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18BA43DA-FD44-A534-438E-EC5F36FEA780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DF28DD2-E152-939E-5C6C-BBCAC9D4D274}"/>
                </a:ext>
              </a:extLst>
            </p:cNvPr>
            <p:cNvSpPr/>
            <p:nvPr/>
          </p:nvSpPr>
          <p:spPr>
            <a:xfrm>
              <a:off x="7686711" y="1944313"/>
              <a:ext cx="110343" cy="144121"/>
            </a:xfrm>
            <a:custGeom>
              <a:avLst/>
              <a:gdLst>
                <a:gd name="connsiteX0" fmla="*/ 3586162 w 3944991"/>
                <a:gd name="connsiteY0" fmla="*/ 1064 h 6517857"/>
                <a:gd name="connsiteX1" fmla="*/ 3649662 w 3944991"/>
                <a:gd name="connsiteY1" fmla="*/ 280464 h 6517857"/>
                <a:gd name="connsiteX2" fmla="*/ 3941762 w 3944991"/>
                <a:gd name="connsiteY2" fmla="*/ 331264 h 6517857"/>
                <a:gd name="connsiteX3" fmla="*/ 3789362 w 3944991"/>
                <a:gd name="connsiteY3" fmla="*/ 1080564 h 6517857"/>
                <a:gd name="connsiteX4" fmla="*/ 3535362 w 3944991"/>
                <a:gd name="connsiteY4" fmla="*/ 1525064 h 6517857"/>
                <a:gd name="connsiteX5" fmla="*/ 3573462 w 3944991"/>
                <a:gd name="connsiteY5" fmla="*/ 2502964 h 6517857"/>
                <a:gd name="connsiteX6" fmla="*/ 3344862 w 3944991"/>
                <a:gd name="connsiteY6" fmla="*/ 2502964 h 6517857"/>
                <a:gd name="connsiteX7" fmla="*/ 3370262 w 3944991"/>
                <a:gd name="connsiteY7" fmla="*/ 2909364 h 6517857"/>
                <a:gd name="connsiteX8" fmla="*/ 3319462 w 3944991"/>
                <a:gd name="connsiteY8" fmla="*/ 3049064 h 6517857"/>
                <a:gd name="connsiteX9" fmla="*/ 3484562 w 3944991"/>
                <a:gd name="connsiteY9" fmla="*/ 3404664 h 6517857"/>
                <a:gd name="connsiteX10" fmla="*/ 2976562 w 3944991"/>
                <a:gd name="connsiteY10" fmla="*/ 4395264 h 6517857"/>
                <a:gd name="connsiteX11" fmla="*/ 3357562 w 3944991"/>
                <a:gd name="connsiteY11" fmla="*/ 5119164 h 6517857"/>
                <a:gd name="connsiteX12" fmla="*/ 3294062 w 3944991"/>
                <a:gd name="connsiteY12" fmla="*/ 5576364 h 6517857"/>
                <a:gd name="connsiteX13" fmla="*/ 3421062 w 3944991"/>
                <a:gd name="connsiteY13" fmla="*/ 5754164 h 6517857"/>
                <a:gd name="connsiteX14" fmla="*/ 3294062 w 3944991"/>
                <a:gd name="connsiteY14" fmla="*/ 6147864 h 6517857"/>
                <a:gd name="connsiteX15" fmla="*/ 2570162 w 3944991"/>
                <a:gd name="connsiteY15" fmla="*/ 6516164 h 6517857"/>
                <a:gd name="connsiteX16" fmla="*/ 2201862 w 3944991"/>
                <a:gd name="connsiteY16" fmla="*/ 5995464 h 6517857"/>
                <a:gd name="connsiteX17" fmla="*/ 1643062 w 3944991"/>
                <a:gd name="connsiteY17" fmla="*/ 5843064 h 6517857"/>
                <a:gd name="connsiteX18" fmla="*/ 1122362 w 3944991"/>
                <a:gd name="connsiteY18" fmla="*/ 5512864 h 6517857"/>
                <a:gd name="connsiteX19" fmla="*/ 633870 w 3944991"/>
                <a:gd name="connsiteY19" fmla="*/ 5633861 h 6517857"/>
                <a:gd name="connsiteX20" fmla="*/ 542182 w 3944991"/>
                <a:gd name="connsiteY20" fmla="*/ 5664808 h 6517857"/>
                <a:gd name="connsiteX21" fmla="*/ 559582 w 3944991"/>
                <a:gd name="connsiteY21" fmla="*/ 5600123 h 6517857"/>
                <a:gd name="connsiteX22" fmla="*/ 595310 w 3944991"/>
                <a:gd name="connsiteY22" fmla="*/ 5465238 h 6517857"/>
                <a:gd name="connsiteX23" fmla="*/ 709614 w 3944991"/>
                <a:gd name="connsiteY23" fmla="*/ 4836589 h 6517857"/>
                <a:gd name="connsiteX24" fmla="*/ 976310 w 3944991"/>
                <a:gd name="connsiteY24" fmla="*/ 4674663 h 6517857"/>
                <a:gd name="connsiteX25" fmla="*/ 1109662 w 3944991"/>
                <a:gd name="connsiteY25" fmla="*/ 3588813 h 6517857"/>
                <a:gd name="connsiteX26" fmla="*/ 1139366 w 3944991"/>
                <a:gd name="connsiteY26" fmla="*/ 3542716 h 6517857"/>
                <a:gd name="connsiteX27" fmla="*/ 1150374 w 3944991"/>
                <a:gd name="connsiteY27" fmla="*/ 3538279 h 6517857"/>
                <a:gd name="connsiteX28" fmla="*/ 1155246 w 3944991"/>
                <a:gd name="connsiteY28" fmla="*/ 3450826 h 6517857"/>
                <a:gd name="connsiteX29" fmla="*/ 1173166 w 3944991"/>
                <a:gd name="connsiteY29" fmla="*/ 2998265 h 6517857"/>
                <a:gd name="connsiteX30" fmla="*/ 754062 w 3944991"/>
                <a:gd name="connsiteY30" fmla="*/ 2464864 h 6517857"/>
                <a:gd name="connsiteX31" fmla="*/ 487366 w 3944991"/>
                <a:gd name="connsiteY31" fmla="*/ 2579165 h 6517857"/>
                <a:gd name="connsiteX32" fmla="*/ 258766 w 3944991"/>
                <a:gd name="connsiteY32" fmla="*/ 2604565 h 6517857"/>
                <a:gd name="connsiteX33" fmla="*/ 30166 w 3944991"/>
                <a:gd name="connsiteY33" fmla="*/ 2312464 h 6517857"/>
                <a:gd name="connsiteX34" fmla="*/ 42862 w 3944991"/>
                <a:gd name="connsiteY34" fmla="*/ 2033064 h 6517857"/>
                <a:gd name="connsiteX35" fmla="*/ 398462 w 3944991"/>
                <a:gd name="connsiteY35" fmla="*/ 2185464 h 6517857"/>
                <a:gd name="connsiteX36" fmla="*/ 766766 w 3944991"/>
                <a:gd name="connsiteY36" fmla="*/ 1817165 h 6517857"/>
                <a:gd name="connsiteX37" fmla="*/ 1046166 w 3944991"/>
                <a:gd name="connsiteY37" fmla="*/ 636064 h 6517857"/>
                <a:gd name="connsiteX38" fmla="*/ 833638 w 3944991"/>
                <a:gd name="connsiteY38" fmla="*/ 360732 h 6517857"/>
                <a:gd name="connsiteX39" fmla="*/ 829738 w 3944991"/>
                <a:gd name="connsiteY39" fmla="*/ 357321 h 6517857"/>
                <a:gd name="connsiteX40" fmla="*/ 872630 w 3944991"/>
                <a:gd name="connsiteY40" fmla="*/ 344758 h 6517857"/>
                <a:gd name="connsiteX41" fmla="*/ 1198562 w 3944991"/>
                <a:gd name="connsiteY41" fmla="*/ 242364 h 6517857"/>
                <a:gd name="connsiteX42" fmla="*/ 1884362 w 3944991"/>
                <a:gd name="connsiteY42" fmla="*/ 229664 h 6517857"/>
                <a:gd name="connsiteX43" fmla="*/ 2214562 w 3944991"/>
                <a:gd name="connsiteY43" fmla="*/ 102664 h 6517857"/>
                <a:gd name="connsiteX44" fmla="*/ 2570162 w 3944991"/>
                <a:gd name="connsiteY44" fmla="*/ 369364 h 6517857"/>
                <a:gd name="connsiteX45" fmla="*/ 2938462 w 3944991"/>
                <a:gd name="connsiteY45" fmla="*/ 369364 h 6517857"/>
                <a:gd name="connsiteX46" fmla="*/ 3344862 w 3944991"/>
                <a:gd name="connsiteY46" fmla="*/ 191564 h 6517857"/>
                <a:gd name="connsiteX47" fmla="*/ 3586162 w 3944991"/>
                <a:gd name="connsiteY47" fmla="*/ 1064 h 6517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944991" h="6517857">
                  <a:moveTo>
                    <a:pt x="3586162" y="1064"/>
                  </a:moveTo>
                  <a:cubicBezTo>
                    <a:pt x="3636962" y="15881"/>
                    <a:pt x="3590394" y="225431"/>
                    <a:pt x="3649662" y="280464"/>
                  </a:cubicBezTo>
                  <a:cubicBezTo>
                    <a:pt x="3708930" y="335497"/>
                    <a:pt x="3918478" y="197914"/>
                    <a:pt x="3941762" y="331264"/>
                  </a:cubicBezTo>
                  <a:cubicBezTo>
                    <a:pt x="3965046" y="464614"/>
                    <a:pt x="3857094" y="881597"/>
                    <a:pt x="3789362" y="1080564"/>
                  </a:cubicBezTo>
                  <a:cubicBezTo>
                    <a:pt x="3721630" y="1279531"/>
                    <a:pt x="3571346" y="1287997"/>
                    <a:pt x="3535362" y="1525064"/>
                  </a:cubicBezTo>
                  <a:cubicBezTo>
                    <a:pt x="3499378" y="1762131"/>
                    <a:pt x="3605214" y="2339981"/>
                    <a:pt x="3573462" y="2502964"/>
                  </a:cubicBezTo>
                  <a:cubicBezTo>
                    <a:pt x="3541710" y="2665947"/>
                    <a:pt x="3378730" y="2435231"/>
                    <a:pt x="3344862" y="2502964"/>
                  </a:cubicBezTo>
                  <a:cubicBezTo>
                    <a:pt x="3310994" y="2570697"/>
                    <a:pt x="3374494" y="2818347"/>
                    <a:pt x="3370262" y="2909364"/>
                  </a:cubicBezTo>
                  <a:cubicBezTo>
                    <a:pt x="3366030" y="3000381"/>
                    <a:pt x="3300414" y="2966514"/>
                    <a:pt x="3319462" y="3049064"/>
                  </a:cubicBezTo>
                  <a:cubicBezTo>
                    <a:pt x="3338510" y="3131614"/>
                    <a:pt x="3541710" y="3180297"/>
                    <a:pt x="3484562" y="3404664"/>
                  </a:cubicBezTo>
                  <a:cubicBezTo>
                    <a:pt x="3427414" y="3629031"/>
                    <a:pt x="2997730" y="4109514"/>
                    <a:pt x="2976562" y="4395264"/>
                  </a:cubicBezTo>
                  <a:cubicBezTo>
                    <a:pt x="2955394" y="4681014"/>
                    <a:pt x="3304646" y="4922314"/>
                    <a:pt x="3357562" y="5119164"/>
                  </a:cubicBezTo>
                  <a:cubicBezTo>
                    <a:pt x="3410478" y="5316014"/>
                    <a:pt x="3283478" y="5470531"/>
                    <a:pt x="3294062" y="5576364"/>
                  </a:cubicBezTo>
                  <a:cubicBezTo>
                    <a:pt x="3304646" y="5682197"/>
                    <a:pt x="3421062" y="5658914"/>
                    <a:pt x="3421062" y="5754164"/>
                  </a:cubicBezTo>
                  <a:cubicBezTo>
                    <a:pt x="3421062" y="5849414"/>
                    <a:pt x="3435878" y="6020864"/>
                    <a:pt x="3294062" y="6147864"/>
                  </a:cubicBezTo>
                  <a:cubicBezTo>
                    <a:pt x="3152246" y="6274864"/>
                    <a:pt x="2752194" y="6541564"/>
                    <a:pt x="2570162" y="6516164"/>
                  </a:cubicBezTo>
                  <a:cubicBezTo>
                    <a:pt x="2388130" y="6490764"/>
                    <a:pt x="2356378" y="6107647"/>
                    <a:pt x="2201862" y="5995464"/>
                  </a:cubicBezTo>
                  <a:cubicBezTo>
                    <a:pt x="2047346" y="5883281"/>
                    <a:pt x="1822978" y="5923497"/>
                    <a:pt x="1643062" y="5843064"/>
                  </a:cubicBezTo>
                  <a:cubicBezTo>
                    <a:pt x="1463146" y="5762631"/>
                    <a:pt x="1448330" y="5538264"/>
                    <a:pt x="1122362" y="5512864"/>
                  </a:cubicBezTo>
                  <a:cubicBezTo>
                    <a:pt x="1000126" y="5503339"/>
                    <a:pt x="825798" y="5566442"/>
                    <a:pt x="633870" y="5633861"/>
                  </a:cubicBezTo>
                  <a:lnTo>
                    <a:pt x="542182" y="5664808"/>
                  </a:lnTo>
                  <a:lnTo>
                    <a:pt x="559582" y="5600123"/>
                  </a:lnTo>
                  <a:cubicBezTo>
                    <a:pt x="572786" y="5550566"/>
                    <a:pt x="584794" y="5505124"/>
                    <a:pt x="595310" y="5465238"/>
                  </a:cubicBezTo>
                  <a:cubicBezTo>
                    <a:pt x="679446" y="5146152"/>
                    <a:pt x="646110" y="4968350"/>
                    <a:pt x="709614" y="4836589"/>
                  </a:cubicBezTo>
                  <a:cubicBezTo>
                    <a:pt x="773110" y="4704827"/>
                    <a:pt x="909638" y="4882626"/>
                    <a:pt x="976310" y="4674663"/>
                  </a:cubicBezTo>
                  <a:cubicBezTo>
                    <a:pt x="1042990" y="4466701"/>
                    <a:pt x="1171574" y="3917426"/>
                    <a:pt x="1109662" y="3588813"/>
                  </a:cubicBezTo>
                  <a:cubicBezTo>
                    <a:pt x="1106278" y="3570842"/>
                    <a:pt x="1116622" y="3555549"/>
                    <a:pt x="1139366" y="3542716"/>
                  </a:cubicBezTo>
                  <a:lnTo>
                    <a:pt x="1150374" y="3538279"/>
                  </a:lnTo>
                  <a:lnTo>
                    <a:pt x="1155246" y="3450826"/>
                  </a:lnTo>
                  <a:cubicBezTo>
                    <a:pt x="1171342" y="3297078"/>
                    <a:pt x="1218142" y="3126588"/>
                    <a:pt x="1173166" y="2998265"/>
                  </a:cubicBezTo>
                  <a:cubicBezTo>
                    <a:pt x="1101198" y="2792947"/>
                    <a:pt x="868366" y="2534714"/>
                    <a:pt x="754062" y="2464864"/>
                  </a:cubicBezTo>
                  <a:cubicBezTo>
                    <a:pt x="639766" y="2395014"/>
                    <a:pt x="569910" y="2555882"/>
                    <a:pt x="487366" y="2579165"/>
                  </a:cubicBezTo>
                  <a:cubicBezTo>
                    <a:pt x="404814" y="2602447"/>
                    <a:pt x="334966" y="2649015"/>
                    <a:pt x="258766" y="2604565"/>
                  </a:cubicBezTo>
                  <a:cubicBezTo>
                    <a:pt x="182566" y="2560114"/>
                    <a:pt x="66150" y="2407714"/>
                    <a:pt x="30166" y="2312464"/>
                  </a:cubicBezTo>
                  <a:cubicBezTo>
                    <a:pt x="-5818" y="2217214"/>
                    <a:pt x="-18522" y="2054231"/>
                    <a:pt x="42862" y="2033064"/>
                  </a:cubicBezTo>
                  <a:cubicBezTo>
                    <a:pt x="104246" y="2011898"/>
                    <a:pt x="277814" y="2221448"/>
                    <a:pt x="398462" y="2185464"/>
                  </a:cubicBezTo>
                  <a:cubicBezTo>
                    <a:pt x="519110" y="2149482"/>
                    <a:pt x="658814" y="2075398"/>
                    <a:pt x="766766" y="1817165"/>
                  </a:cubicBezTo>
                  <a:cubicBezTo>
                    <a:pt x="874710" y="1558931"/>
                    <a:pt x="1046166" y="892182"/>
                    <a:pt x="1046166" y="636064"/>
                  </a:cubicBezTo>
                  <a:cubicBezTo>
                    <a:pt x="1046166" y="443976"/>
                    <a:pt x="919958" y="420957"/>
                    <a:pt x="833638" y="360732"/>
                  </a:cubicBezTo>
                  <a:lnTo>
                    <a:pt x="829738" y="357321"/>
                  </a:lnTo>
                  <a:lnTo>
                    <a:pt x="872630" y="344758"/>
                  </a:lnTo>
                  <a:cubicBezTo>
                    <a:pt x="1046162" y="291576"/>
                    <a:pt x="1041402" y="264589"/>
                    <a:pt x="1198562" y="242364"/>
                  </a:cubicBezTo>
                  <a:cubicBezTo>
                    <a:pt x="1408110" y="212731"/>
                    <a:pt x="1715030" y="252947"/>
                    <a:pt x="1884362" y="229664"/>
                  </a:cubicBezTo>
                  <a:cubicBezTo>
                    <a:pt x="2053694" y="206381"/>
                    <a:pt x="2100262" y="79381"/>
                    <a:pt x="2214562" y="102664"/>
                  </a:cubicBezTo>
                  <a:cubicBezTo>
                    <a:pt x="2328862" y="125947"/>
                    <a:pt x="2449510" y="324914"/>
                    <a:pt x="2570162" y="369364"/>
                  </a:cubicBezTo>
                  <a:cubicBezTo>
                    <a:pt x="2690814" y="413814"/>
                    <a:pt x="2809346" y="398997"/>
                    <a:pt x="2938462" y="369364"/>
                  </a:cubicBezTo>
                  <a:cubicBezTo>
                    <a:pt x="3067578" y="339731"/>
                    <a:pt x="3236910" y="252947"/>
                    <a:pt x="3344862" y="191564"/>
                  </a:cubicBezTo>
                  <a:cubicBezTo>
                    <a:pt x="3452814" y="130181"/>
                    <a:pt x="3535362" y="-13753"/>
                    <a:pt x="3586162" y="1064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92227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4F065E-B413-4A32-D3D9-71995C07A4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07" name="グループ化 1706">
            <a:extLst>
              <a:ext uri="{FF2B5EF4-FFF2-40B4-BE49-F238E27FC236}">
                <a16:creationId xmlns:a16="http://schemas.microsoft.com/office/drawing/2014/main" id="{45FE6E44-A3F9-BCBF-4F5D-B5D2ADB9AD24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EDE9BE4C-292F-B425-9653-F7D77D597220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87F71D88-F3CF-3E2F-C9B3-C7183BAE5456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BCC2F7C1-39A4-1AD3-F110-A8DE52FE4E33}"/>
                </a:ext>
              </a:extLst>
            </p:cNvPr>
            <p:cNvSpPr txBox="1"/>
            <p:nvPr/>
          </p:nvSpPr>
          <p:spPr>
            <a:xfrm>
              <a:off x="8074643" y="2943225"/>
              <a:ext cx="118814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Akita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F13AEF97-E3A8-1CE4-3285-77028D696ACB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F6E52BA9-87CE-A80D-DEFD-D5BA59453E36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CA8D8A6B-2EF4-5345-5BE9-F462428FC42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B58F175B-D0F4-EC93-2795-4921FFA0062F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300541DA-057D-FFDF-1D26-BD0B51AB9FD8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EB69EEDF-1F78-D02F-4152-BB03AB11E0C0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2DDC2DB0-91C0-686F-B500-B53012A58E4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F3B90BBA-C3B9-4B7A-D231-4A40645C17EE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58373756-4A87-97D2-0E02-43CB9163DA15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143F9459-7A4E-E8B2-F88E-D9FD4BD35F68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1BCA6C7A-D180-F5A2-F4E1-85C45974F390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3D00B7E8-6B6A-2734-7F4C-01336289B55F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1619EE96-5038-18DD-A781-83FC10B5EF28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C79D0768-2ED9-1E28-CB42-FBEF7043780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AFA27D58-A57C-931E-1652-92DFD9B46DB2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9627FDB0-1554-13CE-9079-8D2AFED1E26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909C1BA6-A629-275D-4ED8-3B107F96EA06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7C8B212A-4305-8275-AEA6-038E6DFD5910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12CD800A-642B-26B7-0E9B-D73C55CA1023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0B87D7D4-1164-CF9E-B507-5D949DC3AE3B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E05D8890-7367-DC49-2701-B24E418EC516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5FDA6F77-2DE5-EA6F-E3C5-1BF65A8E4054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3B5183CC-5D8A-911D-318F-A884752AB004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B8056528-9A66-15F6-502E-05C48CEC447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CB924E7E-7AF6-6F8A-D3BF-AE3FE9873A48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BB3FA595-5993-ED4D-D76F-9E932F0B9344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12325828-3AA9-78ED-28FE-F464891BDD15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FD0590B1-67FD-F045-6B06-A4CF2753A7A9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E787E1CA-C1D8-C930-B306-2139204764B8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67FF7E0E-8093-A283-1456-E5B10257BB50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B24FCB05-42BB-964D-9372-B46F10E83241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D7CB497C-80A9-23FE-BCA1-6C549DB270B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663CC8CA-5A66-3816-7F28-3CCF705E47E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FA065677-407B-BFF1-3C66-20817990B3DD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B3AFBEDF-2078-0199-1848-6B33B83F8DA0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3C20CE47-4695-E715-2651-EAA8AE82AF72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7A13F187-F0BF-6462-755A-0200414DBDC5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F6428D67-1C9A-F9C1-5636-1F5F4C656AA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7AE0C029-1365-099F-208E-26DEA66811E7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5B470AFF-ACC4-FE53-624F-33203444FA45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810C8ACE-E2D3-15F6-E228-9CB6E6871DB2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10017BD6-C22E-31C9-7788-862F80A40702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9367406C-5C40-695B-082B-036EEA3F47CF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4233341C-3812-6771-E5C4-5245960C4992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BDDD5B98-7E47-77DF-37A0-490E32091CF8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F293D639-6EDD-1896-6900-C581B1E898B7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C4811290-4B81-6C4B-4D60-C4F869AEAF6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4ADD997A-8354-DCB9-0978-AF02E574B2C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6396A676-6F27-2D83-B316-DAC63BE1BA7F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E9602D9D-9316-E0D4-FAC5-4D3BF8B4A7EB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秋田県の場所を示すイラスト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708" name="グループ化 1707">
            <a:extLst>
              <a:ext uri="{FF2B5EF4-FFF2-40B4-BE49-F238E27FC236}">
                <a16:creationId xmlns:a16="http://schemas.microsoft.com/office/drawing/2014/main" id="{03EE3F24-7622-335A-8039-EA5886E764DA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90B01D92-B947-BB4A-2CF0-BE57249C43F8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511E6975-3BD1-5829-6540-AA9FA17DDAC2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5A7E1AA4-AC6F-634E-432A-7F8DC15028BE}"/>
                </a:ext>
              </a:extLst>
            </p:cNvPr>
            <p:cNvSpPr txBox="1"/>
            <p:nvPr/>
          </p:nvSpPr>
          <p:spPr>
            <a:xfrm>
              <a:off x="8074643" y="5800785"/>
              <a:ext cx="118814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Akita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4ACAF52-0DB8-F8C8-A67B-135085360F77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4E0BAD5D-CB39-3CB8-9791-B3E89079AAF3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83870479-1CE5-C484-26AC-ED750315436F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D2917A25-AFBF-DA6F-56D9-69243174AA21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C38174D5-337C-4762-F7BC-D7933E0E1843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AF187BAC-A48F-5150-5C59-783E9B83158C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46F0FC2B-D8EF-58F6-DF6C-89D4D5D6688F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97128BCD-177D-CB48-0E4F-7FD5FD52D7C3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9C472752-0EC3-A7BE-D670-7FA39015D507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BC353831-AF84-F11F-0BD4-FAAE5CA92E6C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A0EF0D70-A6AD-4BF0-F525-1C7F37D20A4C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8F8176E9-DDEF-62D0-D9BA-0A10CE67C5C9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3B772854-1A6F-1044-1A2C-44EDA32C7A79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00D24C1B-47CC-42D0-5C8A-701AF3CE3393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FA0F2508-7EBB-2E0B-C7E5-DE3D374C6677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F09A85EB-0F14-EB55-F758-D22FF5AA08BA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B756BC58-6814-5727-8E50-6709BAABEB84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08A3AF76-155C-65BE-1971-CAFFFB8ED4D4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88031066-2BCD-CA36-F806-D44FA251032A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319FE00E-916A-F6F0-9B2F-0E476DE74942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52DEC8BB-83CE-DB45-3F5F-D92094A0DC64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2DB6967E-31E1-AAA1-3120-8FA546780A55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B8E12EC6-D5C7-9A95-32F0-9279133CA252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843C0C9A-1BF9-E83F-01C9-6B89869B9FE8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99DEE6CA-E717-1B65-9245-2A152F2D29B0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A23BB418-9122-C998-CDCC-2C15C81BB278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EF007664-8C0B-1977-A797-EE872D4C1908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F239E1A5-F159-BB7A-A1E1-DA6A6AB498E2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D6FCC072-9FB9-4598-E7E6-3B20E304FD8B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8BC762E8-B6B7-B068-745B-880A083417EE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85BC3605-5A6C-C269-8716-99FA55A1D71E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BC0575EA-4326-2099-679D-D305AF7A441F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A756367A-5276-4061-073C-53F5FAD9F168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D0C666E6-22F1-97A6-3544-65AEDFA35C55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4AFE3D76-7AD2-9257-79B9-99C0F45AA2D6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B7217D03-3548-7CBC-7620-E65469D482F3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57D02C8D-F5C7-AEC0-CF59-CC4F535DCFEA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39771210-ED64-E4FA-B5B4-331D113444A0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7B6BCF82-071E-FA97-C669-65162CE62524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D5D6C608-EC9F-6E2C-27D4-312E2B3FDCB3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444E1CD8-8169-4BA6-D46F-7A378ECCD497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BC5F5B2D-4A45-60B6-E850-2D7C85E4913F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A97A25EF-CCB4-6C64-F804-2DF95F392C21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0275E2F1-537E-5215-572C-77AD60FC2E03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1565FB99-1626-F533-6856-AEFCC23BDC10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6D9DDA86-1784-F923-D2FE-8B86F91DF5AB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8DF139AE-D599-8C6F-EDB8-52902B430F99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EB4C5ABA-CD3F-9AC1-761A-44507131ED88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A8CB6B65-B69C-F6B9-6E2E-B4293E4275DE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D899AFCE-4A0C-EB88-10E1-0A1A40CA7B60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54CF90A9-1AF2-3664-2BC7-2EF39FD8FAC5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D5819257-7A2C-B715-DE5F-2FCE5F039093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E997ABD7-94BF-2615-2FA7-B378EA2CD43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8295E6F7-7C5A-416E-73A6-BBEE7C29D5F6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7554E16E-0374-CC51-734B-24B2D8CEB0C2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F1866D39-1D36-BD06-F764-BC75838D09B2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EDA23C63-24F3-24A4-EEE0-EECDFB9974E4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E8CAD032-9096-E918-5C44-A0893BE16929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15C34CC4-0CD1-BC71-546C-F31778944C45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D0451D7A-CB7C-C80B-41FD-00271B4CA2DC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29C8502A-2FB1-5093-30C8-27F840203DF5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907466E4-82BA-A95C-BF06-16FC1DBDE1C5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332E6760-7E15-A097-1B5D-AE9BA80E56F3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41FABB54-E999-F377-7C30-8FF428D22BF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02E24211-16ED-90B5-D0FE-69AD831FAF2A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2C1443CD-FCBF-AB8D-3999-D50120A9D393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F654820F-1BCD-3869-8CC1-71636D36422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F0A4CD5B-FB94-2292-9A4C-673B803BE54B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1F2742C0-AE5D-6B8E-FD52-8960D69A079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5C994C92-424F-196A-61E3-752B45222369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2FB66224-3B42-9470-A2FF-5D856FE67723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FBBE2F55-C1E0-53A3-1522-B62FB4FB2EFD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7D2F945D-0082-F380-C301-33B88002051F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F64FC043-59D1-DF26-FC32-C86C5A7B89C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2A6309A2-673C-7F9C-2116-7F9F4023C265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96719937-1D5E-BF1A-0338-97CCDD403231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37955058-3BD9-76ED-10B2-B131DD61CE82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A2F27E26-BB1C-A611-6D02-459B120169ED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12B592FC-8666-17FF-E28A-FD695D7F762C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40017E1B-9EA4-8F80-C4A0-04267CEA6DDB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A6FCED46-8962-9BBD-8F71-4D6BA813439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75F82942-18FA-99E2-ABCA-0062C0A3E17B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8D08CFC6-DEB7-422E-5366-4DABF90E4A7F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A7CF7AEE-B048-790A-25E8-42F55E754D87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D09FCB93-FA02-22D4-99B4-9D436CA4FBB7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57556516-87C1-AA5B-7864-840336449707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0102AF4A-79BA-8BFE-F577-6D4E1B6E8466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C1895700-5806-E290-7949-96A06E382DEB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5B3BEE6F-E0BA-CE27-AD56-1FC9D0F187E2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135F06F4-269A-9F6B-C3D1-0C3A7477FB03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B172975C-1C93-BCD7-3AA2-BCCEBA7F84AD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BC5406A6-B351-AC7D-13A6-0C3943F5E7FF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24E53054-C9A2-A809-3F84-8D3D4CCA1A43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7185D9C6-312E-839A-D7EC-CF2141DF4A39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AE622327-D0C7-CB1E-1243-8F0D08AA9A6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29FDDA74-48A1-EDF4-CDF3-DBEFBECB08DB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017633D0-447C-3F17-E6D0-FEE4F845899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47FECDC5-E43B-050E-9D12-DE3BFD34A377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7A346E91-FDD8-2C26-B4D4-F4579A4506AD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F861DE4F-D078-3B19-737C-4734B0F484B1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10" name="グループ化 1709">
            <a:extLst>
              <a:ext uri="{FF2B5EF4-FFF2-40B4-BE49-F238E27FC236}">
                <a16:creationId xmlns:a16="http://schemas.microsoft.com/office/drawing/2014/main" id="{5510DB64-6148-8032-BE81-6387B051401F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1705" name="楕円 1704">
              <a:extLst>
                <a:ext uri="{FF2B5EF4-FFF2-40B4-BE49-F238E27FC236}">
                  <a16:creationId xmlns:a16="http://schemas.microsoft.com/office/drawing/2014/main" id="{A3C03A9E-8F8E-4854-2DE5-D23461C8A7AA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6" name="フリーフォーム: 図形 1885">
              <a:extLst>
                <a:ext uri="{FF2B5EF4-FFF2-40B4-BE49-F238E27FC236}">
                  <a16:creationId xmlns:a16="http://schemas.microsoft.com/office/drawing/2014/main" id="{D9AA90E1-0104-202C-250D-3887AECA4ACE}"/>
                </a:ext>
              </a:extLst>
            </p:cNvPr>
            <p:cNvSpPr/>
            <p:nvPr/>
          </p:nvSpPr>
          <p:spPr>
            <a:xfrm>
              <a:off x="3681780" y="906084"/>
              <a:ext cx="948552" cy="1238923"/>
            </a:xfrm>
            <a:custGeom>
              <a:avLst/>
              <a:gdLst>
                <a:gd name="connsiteX0" fmla="*/ 3586162 w 3944991"/>
                <a:gd name="connsiteY0" fmla="*/ 1064 h 6517857"/>
                <a:gd name="connsiteX1" fmla="*/ 3649662 w 3944991"/>
                <a:gd name="connsiteY1" fmla="*/ 280464 h 6517857"/>
                <a:gd name="connsiteX2" fmla="*/ 3941762 w 3944991"/>
                <a:gd name="connsiteY2" fmla="*/ 331264 h 6517857"/>
                <a:gd name="connsiteX3" fmla="*/ 3789362 w 3944991"/>
                <a:gd name="connsiteY3" fmla="*/ 1080564 h 6517857"/>
                <a:gd name="connsiteX4" fmla="*/ 3535362 w 3944991"/>
                <a:gd name="connsiteY4" fmla="*/ 1525064 h 6517857"/>
                <a:gd name="connsiteX5" fmla="*/ 3573462 w 3944991"/>
                <a:gd name="connsiteY5" fmla="*/ 2502964 h 6517857"/>
                <a:gd name="connsiteX6" fmla="*/ 3344862 w 3944991"/>
                <a:gd name="connsiteY6" fmla="*/ 2502964 h 6517857"/>
                <a:gd name="connsiteX7" fmla="*/ 3370262 w 3944991"/>
                <a:gd name="connsiteY7" fmla="*/ 2909364 h 6517857"/>
                <a:gd name="connsiteX8" fmla="*/ 3319462 w 3944991"/>
                <a:gd name="connsiteY8" fmla="*/ 3049064 h 6517857"/>
                <a:gd name="connsiteX9" fmla="*/ 3484562 w 3944991"/>
                <a:gd name="connsiteY9" fmla="*/ 3404664 h 6517857"/>
                <a:gd name="connsiteX10" fmla="*/ 2976562 w 3944991"/>
                <a:gd name="connsiteY10" fmla="*/ 4395264 h 6517857"/>
                <a:gd name="connsiteX11" fmla="*/ 3357562 w 3944991"/>
                <a:gd name="connsiteY11" fmla="*/ 5119164 h 6517857"/>
                <a:gd name="connsiteX12" fmla="*/ 3294062 w 3944991"/>
                <a:gd name="connsiteY12" fmla="*/ 5576364 h 6517857"/>
                <a:gd name="connsiteX13" fmla="*/ 3421062 w 3944991"/>
                <a:gd name="connsiteY13" fmla="*/ 5754164 h 6517857"/>
                <a:gd name="connsiteX14" fmla="*/ 3294062 w 3944991"/>
                <a:gd name="connsiteY14" fmla="*/ 6147864 h 6517857"/>
                <a:gd name="connsiteX15" fmla="*/ 2570162 w 3944991"/>
                <a:gd name="connsiteY15" fmla="*/ 6516164 h 6517857"/>
                <a:gd name="connsiteX16" fmla="*/ 2201862 w 3944991"/>
                <a:gd name="connsiteY16" fmla="*/ 5995464 h 6517857"/>
                <a:gd name="connsiteX17" fmla="*/ 1643062 w 3944991"/>
                <a:gd name="connsiteY17" fmla="*/ 5843064 h 6517857"/>
                <a:gd name="connsiteX18" fmla="*/ 1122362 w 3944991"/>
                <a:gd name="connsiteY18" fmla="*/ 5512864 h 6517857"/>
                <a:gd name="connsiteX19" fmla="*/ 633870 w 3944991"/>
                <a:gd name="connsiteY19" fmla="*/ 5633861 h 6517857"/>
                <a:gd name="connsiteX20" fmla="*/ 542182 w 3944991"/>
                <a:gd name="connsiteY20" fmla="*/ 5664808 h 6517857"/>
                <a:gd name="connsiteX21" fmla="*/ 559582 w 3944991"/>
                <a:gd name="connsiteY21" fmla="*/ 5600123 h 6517857"/>
                <a:gd name="connsiteX22" fmla="*/ 595310 w 3944991"/>
                <a:gd name="connsiteY22" fmla="*/ 5465238 h 6517857"/>
                <a:gd name="connsiteX23" fmla="*/ 709614 w 3944991"/>
                <a:gd name="connsiteY23" fmla="*/ 4836589 h 6517857"/>
                <a:gd name="connsiteX24" fmla="*/ 976310 w 3944991"/>
                <a:gd name="connsiteY24" fmla="*/ 4674663 h 6517857"/>
                <a:gd name="connsiteX25" fmla="*/ 1109662 w 3944991"/>
                <a:gd name="connsiteY25" fmla="*/ 3588813 h 6517857"/>
                <a:gd name="connsiteX26" fmla="*/ 1139366 w 3944991"/>
                <a:gd name="connsiteY26" fmla="*/ 3542716 h 6517857"/>
                <a:gd name="connsiteX27" fmla="*/ 1150374 w 3944991"/>
                <a:gd name="connsiteY27" fmla="*/ 3538279 h 6517857"/>
                <a:gd name="connsiteX28" fmla="*/ 1155246 w 3944991"/>
                <a:gd name="connsiteY28" fmla="*/ 3450826 h 6517857"/>
                <a:gd name="connsiteX29" fmla="*/ 1173166 w 3944991"/>
                <a:gd name="connsiteY29" fmla="*/ 2998265 h 6517857"/>
                <a:gd name="connsiteX30" fmla="*/ 754062 w 3944991"/>
                <a:gd name="connsiteY30" fmla="*/ 2464864 h 6517857"/>
                <a:gd name="connsiteX31" fmla="*/ 487366 w 3944991"/>
                <a:gd name="connsiteY31" fmla="*/ 2579165 h 6517857"/>
                <a:gd name="connsiteX32" fmla="*/ 258766 w 3944991"/>
                <a:gd name="connsiteY32" fmla="*/ 2604565 h 6517857"/>
                <a:gd name="connsiteX33" fmla="*/ 30166 w 3944991"/>
                <a:gd name="connsiteY33" fmla="*/ 2312464 h 6517857"/>
                <a:gd name="connsiteX34" fmla="*/ 42862 w 3944991"/>
                <a:gd name="connsiteY34" fmla="*/ 2033064 h 6517857"/>
                <a:gd name="connsiteX35" fmla="*/ 398462 w 3944991"/>
                <a:gd name="connsiteY35" fmla="*/ 2185464 h 6517857"/>
                <a:gd name="connsiteX36" fmla="*/ 766766 w 3944991"/>
                <a:gd name="connsiteY36" fmla="*/ 1817165 h 6517857"/>
                <a:gd name="connsiteX37" fmla="*/ 1046166 w 3944991"/>
                <a:gd name="connsiteY37" fmla="*/ 636064 h 6517857"/>
                <a:gd name="connsiteX38" fmla="*/ 833638 w 3944991"/>
                <a:gd name="connsiteY38" fmla="*/ 360732 h 6517857"/>
                <a:gd name="connsiteX39" fmla="*/ 829738 w 3944991"/>
                <a:gd name="connsiteY39" fmla="*/ 357321 h 6517857"/>
                <a:gd name="connsiteX40" fmla="*/ 872630 w 3944991"/>
                <a:gd name="connsiteY40" fmla="*/ 344758 h 6517857"/>
                <a:gd name="connsiteX41" fmla="*/ 1198562 w 3944991"/>
                <a:gd name="connsiteY41" fmla="*/ 242364 h 6517857"/>
                <a:gd name="connsiteX42" fmla="*/ 1884362 w 3944991"/>
                <a:gd name="connsiteY42" fmla="*/ 229664 h 6517857"/>
                <a:gd name="connsiteX43" fmla="*/ 2214562 w 3944991"/>
                <a:gd name="connsiteY43" fmla="*/ 102664 h 6517857"/>
                <a:gd name="connsiteX44" fmla="*/ 2570162 w 3944991"/>
                <a:gd name="connsiteY44" fmla="*/ 369364 h 6517857"/>
                <a:gd name="connsiteX45" fmla="*/ 2938462 w 3944991"/>
                <a:gd name="connsiteY45" fmla="*/ 369364 h 6517857"/>
                <a:gd name="connsiteX46" fmla="*/ 3344862 w 3944991"/>
                <a:gd name="connsiteY46" fmla="*/ 191564 h 6517857"/>
                <a:gd name="connsiteX47" fmla="*/ 3586162 w 3944991"/>
                <a:gd name="connsiteY47" fmla="*/ 1064 h 6517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944991" h="6517857">
                  <a:moveTo>
                    <a:pt x="3586162" y="1064"/>
                  </a:moveTo>
                  <a:cubicBezTo>
                    <a:pt x="3636962" y="15881"/>
                    <a:pt x="3590394" y="225431"/>
                    <a:pt x="3649662" y="280464"/>
                  </a:cubicBezTo>
                  <a:cubicBezTo>
                    <a:pt x="3708930" y="335497"/>
                    <a:pt x="3918478" y="197914"/>
                    <a:pt x="3941762" y="331264"/>
                  </a:cubicBezTo>
                  <a:cubicBezTo>
                    <a:pt x="3965046" y="464614"/>
                    <a:pt x="3857094" y="881597"/>
                    <a:pt x="3789362" y="1080564"/>
                  </a:cubicBezTo>
                  <a:cubicBezTo>
                    <a:pt x="3721630" y="1279531"/>
                    <a:pt x="3571346" y="1287997"/>
                    <a:pt x="3535362" y="1525064"/>
                  </a:cubicBezTo>
                  <a:cubicBezTo>
                    <a:pt x="3499378" y="1762131"/>
                    <a:pt x="3605214" y="2339981"/>
                    <a:pt x="3573462" y="2502964"/>
                  </a:cubicBezTo>
                  <a:cubicBezTo>
                    <a:pt x="3541710" y="2665947"/>
                    <a:pt x="3378730" y="2435231"/>
                    <a:pt x="3344862" y="2502964"/>
                  </a:cubicBezTo>
                  <a:cubicBezTo>
                    <a:pt x="3310994" y="2570697"/>
                    <a:pt x="3374494" y="2818347"/>
                    <a:pt x="3370262" y="2909364"/>
                  </a:cubicBezTo>
                  <a:cubicBezTo>
                    <a:pt x="3366030" y="3000381"/>
                    <a:pt x="3300414" y="2966514"/>
                    <a:pt x="3319462" y="3049064"/>
                  </a:cubicBezTo>
                  <a:cubicBezTo>
                    <a:pt x="3338510" y="3131614"/>
                    <a:pt x="3541710" y="3180297"/>
                    <a:pt x="3484562" y="3404664"/>
                  </a:cubicBezTo>
                  <a:cubicBezTo>
                    <a:pt x="3427414" y="3629031"/>
                    <a:pt x="2997730" y="4109514"/>
                    <a:pt x="2976562" y="4395264"/>
                  </a:cubicBezTo>
                  <a:cubicBezTo>
                    <a:pt x="2955394" y="4681014"/>
                    <a:pt x="3304646" y="4922314"/>
                    <a:pt x="3357562" y="5119164"/>
                  </a:cubicBezTo>
                  <a:cubicBezTo>
                    <a:pt x="3410478" y="5316014"/>
                    <a:pt x="3283478" y="5470531"/>
                    <a:pt x="3294062" y="5576364"/>
                  </a:cubicBezTo>
                  <a:cubicBezTo>
                    <a:pt x="3304646" y="5682197"/>
                    <a:pt x="3421062" y="5658914"/>
                    <a:pt x="3421062" y="5754164"/>
                  </a:cubicBezTo>
                  <a:cubicBezTo>
                    <a:pt x="3421062" y="5849414"/>
                    <a:pt x="3435878" y="6020864"/>
                    <a:pt x="3294062" y="6147864"/>
                  </a:cubicBezTo>
                  <a:cubicBezTo>
                    <a:pt x="3152246" y="6274864"/>
                    <a:pt x="2752194" y="6541564"/>
                    <a:pt x="2570162" y="6516164"/>
                  </a:cubicBezTo>
                  <a:cubicBezTo>
                    <a:pt x="2388130" y="6490764"/>
                    <a:pt x="2356378" y="6107647"/>
                    <a:pt x="2201862" y="5995464"/>
                  </a:cubicBezTo>
                  <a:cubicBezTo>
                    <a:pt x="2047346" y="5883281"/>
                    <a:pt x="1822978" y="5923497"/>
                    <a:pt x="1643062" y="5843064"/>
                  </a:cubicBezTo>
                  <a:cubicBezTo>
                    <a:pt x="1463146" y="5762631"/>
                    <a:pt x="1448330" y="5538264"/>
                    <a:pt x="1122362" y="5512864"/>
                  </a:cubicBezTo>
                  <a:cubicBezTo>
                    <a:pt x="1000126" y="5503339"/>
                    <a:pt x="825798" y="5566442"/>
                    <a:pt x="633870" y="5633861"/>
                  </a:cubicBezTo>
                  <a:lnTo>
                    <a:pt x="542182" y="5664808"/>
                  </a:lnTo>
                  <a:lnTo>
                    <a:pt x="559582" y="5600123"/>
                  </a:lnTo>
                  <a:cubicBezTo>
                    <a:pt x="572786" y="5550566"/>
                    <a:pt x="584794" y="5505124"/>
                    <a:pt x="595310" y="5465238"/>
                  </a:cubicBezTo>
                  <a:cubicBezTo>
                    <a:pt x="679446" y="5146152"/>
                    <a:pt x="646110" y="4968350"/>
                    <a:pt x="709614" y="4836589"/>
                  </a:cubicBezTo>
                  <a:cubicBezTo>
                    <a:pt x="773110" y="4704827"/>
                    <a:pt x="909638" y="4882626"/>
                    <a:pt x="976310" y="4674663"/>
                  </a:cubicBezTo>
                  <a:cubicBezTo>
                    <a:pt x="1042990" y="4466701"/>
                    <a:pt x="1171574" y="3917426"/>
                    <a:pt x="1109662" y="3588813"/>
                  </a:cubicBezTo>
                  <a:cubicBezTo>
                    <a:pt x="1106278" y="3570842"/>
                    <a:pt x="1116622" y="3555549"/>
                    <a:pt x="1139366" y="3542716"/>
                  </a:cubicBezTo>
                  <a:lnTo>
                    <a:pt x="1150374" y="3538279"/>
                  </a:lnTo>
                  <a:lnTo>
                    <a:pt x="1155246" y="3450826"/>
                  </a:lnTo>
                  <a:cubicBezTo>
                    <a:pt x="1171342" y="3297078"/>
                    <a:pt x="1218142" y="3126588"/>
                    <a:pt x="1173166" y="2998265"/>
                  </a:cubicBezTo>
                  <a:cubicBezTo>
                    <a:pt x="1101198" y="2792947"/>
                    <a:pt x="868366" y="2534714"/>
                    <a:pt x="754062" y="2464864"/>
                  </a:cubicBezTo>
                  <a:cubicBezTo>
                    <a:pt x="639766" y="2395014"/>
                    <a:pt x="569910" y="2555882"/>
                    <a:pt x="487366" y="2579165"/>
                  </a:cubicBezTo>
                  <a:cubicBezTo>
                    <a:pt x="404814" y="2602447"/>
                    <a:pt x="334966" y="2649015"/>
                    <a:pt x="258766" y="2604565"/>
                  </a:cubicBezTo>
                  <a:cubicBezTo>
                    <a:pt x="182566" y="2560114"/>
                    <a:pt x="66150" y="2407714"/>
                    <a:pt x="30166" y="2312464"/>
                  </a:cubicBezTo>
                  <a:cubicBezTo>
                    <a:pt x="-5818" y="2217214"/>
                    <a:pt x="-18522" y="2054231"/>
                    <a:pt x="42862" y="2033064"/>
                  </a:cubicBezTo>
                  <a:cubicBezTo>
                    <a:pt x="104246" y="2011898"/>
                    <a:pt x="277814" y="2221448"/>
                    <a:pt x="398462" y="2185464"/>
                  </a:cubicBezTo>
                  <a:cubicBezTo>
                    <a:pt x="519110" y="2149482"/>
                    <a:pt x="658814" y="2075398"/>
                    <a:pt x="766766" y="1817165"/>
                  </a:cubicBezTo>
                  <a:cubicBezTo>
                    <a:pt x="874710" y="1558931"/>
                    <a:pt x="1046166" y="892182"/>
                    <a:pt x="1046166" y="636064"/>
                  </a:cubicBezTo>
                  <a:cubicBezTo>
                    <a:pt x="1046166" y="443976"/>
                    <a:pt x="919958" y="420957"/>
                    <a:pt x="833638" y="360732"/>
                  </a:cubicBezTo>
                  <a:lnTo>
                    <a:pt x="829738" y="357321"/>
                  </a:lnTo>
                  <a:lnTo>
                    <a:pt x="872630" y="344758"/>
                  </a:lnTo>
                  <a:cubicBezTo>
                    <a:pt x="1046162" y="291576"/>
                    <a:pt x="1041402" y="264589"/>
                    <a:pt x="1198562" y="242364"/>
                  </a:cubicBezTo>
                  <a:cubicBezTo>
                    <a:pt x="1408110" y="212731"/>
                    <a:pt x="1715030" y="252947"/>
                    <a:pt x="1884362" y="229664"/>
                  </a:cubicBezTo>
                  <a:cubicBezTo>
                    <a:pt x="2053694" y="206381"/>
                    <a:pt x="2100262" y="79381"/>
                    <a:pt x="2214562" y="102664"/>
                  </a:cubicBezTo>
                  <a:cubicBezTo>
                    <a:pt x="2328862" y="125947"/>
                    <a:pt x="2449510" y="324914"/>
                    <a:pt x="2570162" y="369364"/>
                  </a:cubicBezTo>
                  <a:cubicBezTo>
                    <a:pt x="2690814" y="413814"/>
                    <a:pt x="2809346" y="398997"/>
                    <a:pt x="2938462" y="369364"/>
                  </a:cubicBezTo>
                  <a:cubicBezTo>
                    <a:pt x="3067578" y="339731"/>
                    <a:pt x="3236910" y="252947"/>
                    <a:pt x="3344862" y="191564"/>
                  </a:cubicBezTo>
                  <a:cubicBezTo>
                    <a:pt x="3452814" y="130181"/>
                    <a:pt x="3535362" y="-13753"/>
                    <a:pt x="3586162" y="1064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044" name="直線矢印コネクタ 2043">
              <a:extLst>
                <a:ext uri="{FF2B5EF4-FFF2-40B4-BE49-F238E27FC236}">
                  <a16:creationId xmlns:a16="http://schemas.microsoft.com/office/drawing/2014/main" id="{32650E18-2C30-868E-331D-805D434EC732}"/>
                </a:ext>
              </a:extLst>
            </p:cNvPr>
            <p:cNvCxnSpPr>
              <a:cxnSpLocks/>
              <a:endCxn id="30" idx="31"/>
            </p:cNvCxnSpPr>
            <p:nvPr/>
          </p:nvCxnSpPr>
          <p:spPr>
            <a:xfrm>
              <a:off x="4257675" y="1485900"/>
              <a:ext cx="1366420" cy="960528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61A9C9AD-B467-9947-D258-81906886AB15}"/>
                </a:ext>
              </a:extLst>
            </p:cNvPr>
            <p:cNvSpPr txBox="1"/>
            <p:nvPr/>
          </p:nvSpPr>
          <p:spPr>
            <a:xfrm>
              <a:off x="3818872" y="221262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12BF97C-D10D-B85A-9E7B-5EB19FBEC497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B4753285-56B1-7F09-6643-501FB0150135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6432CA85-1E8E-6D2F-60B0-9060488D7B8E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D9CF21C6-2872-6FF8-160F-08C602F69A25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0DD656A3-D88E-EEE2-10C1-DC43EBDD093A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D62468D1-7988-75CA-B091-BCA0A0DF9464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A3C98CBE-35BA-A0CF-7B00-9648ABB38D69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814E6C14-9423-82FE-74DB-0D098C76E505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C9AFCC42-F80C-7C34-0D01-C91F847A180C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5FE0B0CC-CDA1-D352-7DC2-279DE2FCC2A8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36937E4A-4CDB-A0A5-9E10-5E680CB0A067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B75A01CE-E9B7-C536-6A7F-CD69A0275C37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0CA33EB6-77FE-BDB6-9BC6-8AFB4DF8D757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51CAAE19-78E7-2378-8824-CD663F372ED9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B208A1A8-6B88-A878-107A-A5F8BF5EDBB7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5068D9D9-EFB0-D6C9-9CFF-570060F21BA7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20BB37BE-95C6-6B64-4062-91C7AB14F2BA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C6AB433D-D646-439E-FBA1-62338602BCD1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3085AFBA-D0F9-15DD-5F78-C4B8E57B6136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21BA9BB2-45D9-6ECC-BD88-7421894B7B37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D572DDA4-7CCF-AB4A-5168-827D5F7B8B23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792FCA60-7247-B206-7E00-4E0FEA4208E0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D2B421E9-FF09-AFE3-5B4A-CF6ABF2E3D70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EDCA93B7-3BB8-48B0-C051-DEAC8E422D20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51D9C3EC-DF7A-32A3-7B83-F5834CAC61D4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4D87C800-51C3-49EC-BC84-280982240647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64D071CA-465F-F26A-5121-E2850FB57674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4AA70B2B-8A12-5C8A-2BA4-444C876E1000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D9DED351-C84A-1435-BD8B-3D0BC134BD9C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7547EE03-DDE7-4862-9C29-EE586ADFD1DE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1951347B-08D0-3EFF-B7EB-602DBCBD73B3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6A1C7102-7E80-170A-7726-D9BAED79C0A3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9DCDF9FB-A4D0-28B2-76E2-1E7B6D4B1D77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99C8209B-0264-5AC8-0B5F-796FF2067D69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2E81BE78-16A8-D00F-0C42-C38A8F294565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BD854284-4001-4DCA-B859-CC3EEEBEEADB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559BDBAB-FB46-7D02-4C6D-CF98286D493C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E55305B3-5593-9E89-5AB2-4268F3147E0D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1E3D6CF6-394E-C878-518A-12ED392A614B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9ABE5793-87EA-F957-DACE-CAF629F23789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F1B3AFA1-9063-370E-72FA-B29B088AB3C9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251167A3-D3AF-5728-4967-A8134CB61A1E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7B6AA940-36BD-9504-2554-E1E580CB9CB8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7749200B-8270-6234-7F00-CB2985249BDB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84694D4C-8ABC-EA58-CAC1-3D1316EA5F0B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573DD693-1FDF-5E2B-F186-EB5B59193AFA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CCEA8476-06E2-F0D1-7F40-9B987E7A844D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FC5217D3-6141-6338-B1E1-CA364D716067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0CC421D4-2ACF-7506-207D-F00B3473A7BA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3B6EE722-177F-26B1-D695-A3CDCFFD6BB9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140436FA-1DA4-F54C-D19D-99114CC0A77F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AFD65A2E-25B7-7E62-DD86-77F2B0E0BE0D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FBFE47BC-00CF-0568-6D66-1D1265BE3638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32A2B0A0-772D-0D5C-7739-AE7467AA94C6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34EA273E-7347-E9A4-ACF3-C75498F7959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1C94ABEF-D76B-3F85-7976-82D2A6C2FBA2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2252657F-9F01-24BC-B0DB-18BAB4FACBB8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19E7A496-B649-32B9-D1A2-89FDFCC10D6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1CEE5A40-31DE-0624-5D48-CED2C2513134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3C024067-AA2C-C734-8DA9-F159BADF30F1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1BFB19BE-84B0-52FF-0A6B-6B93573D88D8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2A6317D3-BBAD-D788-D235-946B085BE1C3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FA65C16A-6293-AFE5-24DB-F59A94D38C15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5D7A42D0-5605-AE25-F017-E95ADCB99D5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152D0843-2927-E2CA-41E3-A1B17BA8C1FC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7F8C9E09-C7AF-BE37-E06A-4374387F1156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1A79B1E9-4EC9-EA6F-7FA0-C1640FF60034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42D8786E-7F93-E475-50A2-3D93E742FD78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85D61DAA-F905-51D1-120D-CD956552300C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29A369EC-A434-D7E2-753E-98D4C22A0D11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7F84EF5F-EF4A-6B3F-1982-2CECF7811F99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DFF54A6A-FE1B-2430-195F-676D0C032FAB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D256C71E-D36B-B469-D2D1-0FC636F66603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FA3263FF-8E55-FF95-D45F-5238A5D04339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402BE970-FCA1-05CE-7F13-8992FAF59557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9ED6CBC4-3A2B-F664-0B31-99FAA340AFCF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B987EFEC-B1F4-297F-111A-5DA3E4A8FB23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05897D1C-3E46-832E-7FDF-97706E7D77F3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7B7979D5-70FC-AFCF-05A1-51D0C729D568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6D7875DE-25EC-3DDF-4C8D-9A2BD2B618B2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3D710471-D209-8794-9009-FAD3FCF4C18A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72A7FC53-07F4-F86C-D3F0-AA798F167319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08ACAC71-AC80-191F-856A-42C1C2F02775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954C9059-EB4D-36EC-7F06-4A412FD90C50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CB35FA7F-01EC-F202-7F51-8C783F6862D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04E53251-B0F8-C5DA-0337-E53BA732E3F0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39CBFDDB-CCB4-9A5C-5C5B-DC009FD05E5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665F5F5C-C5E8-4C7C-EAF4-C17CC3E41E8B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65C18D44-AA4A-FAC6-5311-32FC713626E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C70C7093-D6B5-4A1A-8171-1415CB41602E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8591D84F-89B0-C1FC-C6A0-0EE878BF450E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68755750-2364-CFC0-C29D-15CF271F4960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CD0556C8-6A4C-BFE8-21B5-D93A40121C14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2A946A23-43D9-C51E-BDC8-1E39A6EA006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DE7E3F5C-F9D3-AA18-E611-0DA06E2F3C93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9B3C1113-C2F7-BF6E-814C-A3EE11E6E458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C63EA5F0-E5B1-B58D-2983-384E78D02DB7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CB2E6C36-D60A-0AFE-24D0-CE9AAAD78734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0708EA2E-A727-B124-6FD0-729D58FC8FCC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CB4DF665-BFF9-5FD8-4D7E-30F2FBA08322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38DD6612-5156-030A-F8A6-85C41557B4B0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09" name="グループ化 1708">
            <a:extLst>
              <a:ext uri="{FF2B5EF4-FFF2-40B4-BE49-F238E27FC236}">
                <a16:creationId xmlns:a16="http://schemas.microsoft.com/office/drawing/2014/main" id="{B54DAC90-E232-9C2D-F3EC-E4BDCDEB97AC}"/>
              </a:ext>
            </a:extLst>
          </p:cNvPr>
          <p:cNvGrpSpPr/>
          <p:nvPr/>
        </p:nvGrpSpPr>
        <p:grpSpPr>
          <a:xfrm>
            <a:off x="3681780" y="3847404"/>
            <a:ext cx="2570429" cy="2553396"/>
            <a:chOff x="3681780" y="3847404"/>
            <a:chExt cx="2570429" cy="2553396"/>
          </a:xfrm>
        </p:grpSpPr>
        <p:sp>
          <p:nvSpPr>
            <p:cNvPr id="2017" name="フリーフォーム: 図形 2016">
              <a:extLst>
                <a:ext uri="{FF2B5EF4-FFF2-40B4-BE49-F238E27FC236}">
                  <a16:creationId xmlns:a16="http://schemas.microsoft.com/office/drawing/2014/main" id="{CC3D5CA4-8B1D-6BCE-F314-56191D3B851C}"/>
                </a:ext>
              </a:extLst>
            </p:cNvPr>
            <p:cNvSpPr/>
            <p:nvPr/>
          </p:nvSpPr>
          <p:spPr>
            <a:xfrm>
              <a:off x="3681780" y="3847404"/>
              <a:ext cx="948552" cy="1238923"/>
            </a:xfrm>
            <a:custGeom>
              <a:avLst/>
              <a:gdLst>
                <a:gd name="connsiteX0" fmla="*/ 3586162 w 3944991"/>
                <a:gd name="connsiteY0" fmla="*/ 1064 h 6517857"/>
                <a:gd name="connsiteX1" fmla="*/ 3649662 w 3944991"/>
                <a:gd name="connsiteY1" fmla="*/ 280464 h 6517857"/>
                <a:gd name="connsiteX2" fmla="*/ 3941762 w 3944991"/>
                <a:gd name="connsiteY2" fmla="*/ 331264 h 6517857"/>
                <a:gd name="connsiteX3" fmla="*/ 3789362 w 3944991"/>
                <a:gd name="connsiteY3" fmla="*/ 1080564 h 6517857"/>
                <a:gd name="connsiteX4" fmla="*/ 3535362 w 3944991"/>
                <a:gd name="connsiteY4" fmla="*/ 1525064 h 6517857"/>
                <a:gd name="connsiteX5" fmla="*/ 3573462 w 3944991"/>
                <a:gd name="connsiteY5" fmla="*/ 2502964 h 6517857"/>
                <a:gd name="connsiteX6" fmla="*/ 3344862 w 3944991"/>
                <a:gd name="connsiteY6" fmla="*/ 2502964 h 6517857"/>
                <a:gd name="connsiteX7" fmla="*/ 3370262 w 3944991"/>
                <a:gd name="connsiteY7" fmla="*/ 2909364 h 6517857"/>
                <a:gd name="connsiteX8" fmla="*/ 3319462 w 3944991"/>
                <a:gd name="connsiteY8" fmla="*/ 3049064 h 6517857"/>
                <a:gd name="connsiteX9" fmla="*/ 3484562 w 3944991"/>
                <a:gd name="connsiteY9" fmla="*/ 3404664 h 6517857"/>
                <a:gd name="connsiteX10" fmla="*/ 2976562 w 3944991"/>
                <a:gd name="connsiteY10" fmla="*/ 4395264 h 6517857"/>
                <a:gd name="connsiteX11" fmla="*/ 3357562 w 3944991"/>
                <a:gd name="connsiteY11" fmla="*/ 5119164 h 6517857"/>
                <a:gd name="connsiteX12" fmla="*/ 3294062 w 3944991"/>
                <a:gd name="connsiteY12" fmla="*/ 5576364 h 6517857"/>
                <a:gd name="connsiteX13" fmla="*/ 3421062 w 3944991"/>
                <a:gd name="connsiteY13" fmla="*/ 5754164 h 6517857"/>
                <a:gd name="connsiteX14" fmla="*/ 3294062 w 3944991"/>
                <a:gd name="connsiteY14" fmla="*/ 6147864 h 6517857"/>
                <a:gd name="connsiteX15" fmla="*/ 2570162 w 3944991"/>
                <a:gd name="connsiteY15" fmla="*/ 6516164 h 6517857"/>
                <a:gd name="connsiteX16" fmla="*/ 2201862 w 3944991"/>
                <a:gd name="connsiteY16" fmla="*/ 5995464 h 6517857"/>
                <a:gd name="connsiteX17" fmla="*/ 1643062 w 3944991"/>
                <a:gd name="connsiteY17" fmla="*/ 5843064 h 6517857"/>
                <a:gd name="connsiteX18" fmla="*/ 1122362 w 3944991"/>
                <a:gd name="connsiteY18" fmla="*/ 5512864 h 6517857"/>
                <a:gd name="connsiteX19" fmla="*/ 633870 w 3944991"/>
                <a:gd name="connsiteY19" fmla="*/ 5633861 h 6517857"/>
                <a:gd name="connsiteX20" fmla="*/ 542182 w 3944991"/>
                <a:gd name="connsiteY20" fmla="*/ 5664808 h 6517857"/>
                <a:gd name="connsiteX21" fmla="*/ 559582 w 3944991"/>
                <a:gd name="connsiteY21" fmla="*/ 5600123 h 6517857"/>
                <a:gd name="connsiteX22" fmla="*/ 595310 w 3944991"/>
                <a:gd name="connsiteY22" fmla="*/ 5465238 h 6517857"/>
                <a:gd name="connsiteX23" fmla="*/ 709614 w 3944991"/>
                <a:gd name="connsiteY23" fmla="*/ 4836589 h 6517857"/>
                <a:gd name="connsiteX24" fmla="*/ 976310 w 3944991"/>
                <a:gd name="connsiteY24" fmla="*/ 4674663 h 6517857"/>
                <a:gd name="connsiteX25" fmla="*/ 1109662 w 3944991"/>
                <a:gd name="connsiteY25" fmla="*/ 3588813 h 6517857"/>
                <a:gd name="connsiteX26" fmla="*/ 1139366 w 3944991"/>
                <a:gd name="connsiteY26" fmla="*/ 3542716 h 6517857"/>
                <a:gd name="connsiteX27" fmla="*/ 1150374 w 3944991"/>
                <a:gd name="connsiteY27" fmla="*/ 3538279 h 6517857"/>
                <a:gd name="connsiteX28" fmla="*/ 1155246 w 3944991"/>
                <a:gd name="connsiteY28" fmla="*/ 3450826 h 6517857"/>
                <a:gd name="connsiteX29" fmla="*/ 1173166 w 3944991"/>
                <a:gd name="connsiteY29" fmla="*/ 2998265 h 6517857"/>
                <a:gd name="connsiteX30" fmla="*/ 754062 w 3944991"/>
                <a:gd name="connsiteY30" fmla="*/ 2464864 h 6517857"/>
                <a:gd name="connsiteX31" fmla="*/ 487366 w 3944991"/>
                <a:gd name="connsiteY31" fmla="*/ 2579165 h 6517857"/>
                <a:gd name="connsiteX32" fmla="*/ 258766 w 3944991"/>
                <a:gd name="connsiteY32" fmla="*/ 2604565 h 6517857"/>
                <a:gd name="connsiteX33" fmla="*/ 30166 w 3944991"/>
                <a:gd name="connsiteY33" fmla="*/ 2312464 h 6517857"/>
                <a:gd name="connsiteX34" fmla="*/ 42862 w 3944991"/>
                <a:gd name="connsiteY34" fmla="*/ 2033064 h 6517857"/>
                <a:gd name="connsiteX35" fmla="*/ 398462 w 3944991"/>
                <a:gd name="connsiteY35" fmla="*/ 2185464 h 6517857"/>
                <a:gd name="connsiteX36" fmla="*/ 766766 w 3944991"/>
                <a:gd name="connsiteY36" fmla="*/ 1817165 h 6517857"/>
                <a:gd name="connsiteX37" fmla="*/ 1046166 w 3944991"/>
                <a:gd name="connsiteY37" fmla="*/ 636064 h 6517857"/>
                <a:gd name="connsiteX38" fmla="*/ 833638 w 3944991"/>
                <a:gd name="connsiteY38" fmla="*/ 360732 h 6517857"/>
                <a:gd name="connsiteX39" fmla="*/ 829738 w 3944991"/>
                <a:gd name="connsiteY39" fmla="*/ 357321 h 6517857"/>
                <a:gd name="connsiteX40" fmla="*/ 872630 w 3944991"/>
                <a:gd name="connsiteY40" fmla="*/ 344758 h 6517857"/>
                <a:gd name="connsiteX41" fmla="*/ 1198562 w 3944991"/>
                <a:gd name="connsiteY41" fmla="*/ 242364 h 6517857"/>
                <a:gd name="connsiteX42" fmla="*/ 1884362 w 3944991"/>
                <a:gd name="connsiteY42" fmla="*/ 229664 h 6517857"/>
                <a:gd name="connsiteX43" fmla="*/ 2214562 w 3944991"/>
                <a:gd name="connsiteY43" fmla="*/ 102664 h 6517857"/>
                <a:gd name="connsiteX44" fmla="*/ 2570162 w 3944991"/>
                <a:gd name="connsiteY44" fmla="*/ 369364 h 6517857"/>
                <a:gd name="connsiteX45" fmla="*/ 2938462 w 3944991"/>
                <a:gd name="connsiteY45" fmla="*/ 369364 h 6517857"/>
                <a:gd name="connsiteX46" fmla="*/ 3344862 w 3944991"/>
                <a:gd name="connsiteY46" fmla="*/ 191564 h 6517857"/>
                <a:gd name="connsiteX47" fmla="*/ 3586162 w 3944991"/>
                <a:gd name="connsiteY47" fmla="*/ 1064 h 6517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944991" h="6517857">
                  <a:moveTo>
                    <a:pt x="3586162" y="1064"/>
                  </a:moveTo>
                  <a:cubicBezTo>
                    <a:pt x="3636962" y="15881"/>
                    <a:pt x="3590394" y="225431"/>
                    <a:pt x="3649662" y="280464"/>
                  </a:cubicBezTo>
                  <a:cubicBezTo>
                    <a:pt x="3708930" y="335497"/>
                    <a:pt x="3918478" y="197914"/>
                    <a:pt x="3941762" y="331264"/>
                  </a:cubicBezTo>
                  <a:cubicBezTo>
                    <a:pt x="3965046" y="464614"/>
                    <a:pt x="3857094" y="881597"/>
                    <a:pt x="3789362" y="1080564"/>
                  </a:cubicBezTo>
                  <a:cubicBezTo>
                    <a:pt x="3721630" y="1279531"/>
                    <a:pt x="3571346" y="1287997"/>
                    <a:pt x="3535362" y="1525064"/>
                  </a:cubicBezTo>
                  <a:cubicBezTo>
                    <a:pt x="3499378" y="1762131"/>
                    <a:pt x="3605214" y="2339981"/>
                    <a:pt x="3573462" y="2502964"/>
                  </a:cubicBezTo>
                  <a:cubicBezTo>
                    <a:pt x="3541710" y="2665947"/>
                    <a:pt x="3378730" y="2435231"/>
                    <a:pt x="3344862" y="2502964"/>
                  </a:cubicBezTo>
                  <a:cubicBezTo>
                    <a:pt x="3310994" y="2570697"/>
                    <a:pt x="3374494" y="2818347"/>
                    <a:pt x="3370262" y="2909364"/>
                  </a:cubicBezTo>
                  <a:cubicBezTo>
                    <a:pt x="3366030" y="3000381"/>
                    <a:pt x="3300414" y="2966514"/>
                    <a:pt x="3319462" y="3049064"/>
                  </a:cubicBezTo>
                  <a:cubicBezTo>
                    <a:pt x="3338510" y="3131614"/>
                    <a:pt x="3541710" y="3180297"/>
                    <a:pt x="3484562" y="3404664"/>
                  </a:cubicBezTo>
                  <a:cubicBezTo>
                    <a:pt x="3427414" y="3629031"/>
                    <a:pt x="2997730" y="4109514"/>
                    <a:pt x="2976562" y="4395264"/>
                  </a:cubicBezTo>
                  <a:cubicBezTo>
                    <a:pt x="2955394" y="4681014"/>
                    <a:pt x="3304646" y="4922314"/>
                    <a:pt x="3357562" y="5119164"/>
                  </a:cubicBezTo>
                  <a:cubicBezTo>
                    <a:pt x="3410478" y="5316014"/>
                    <a:pt x="3283478" y="5470531"/>
                    <a:pt x="3294062" y="5576364"/>
                  </a:cubicBezTo>
                  <a:cubicBezTo>
                    <a:pt x="3304646" y="5682197"/>
                    <a:pt x="3421062" y="5658914"/>
                    <a:pt x="3421062" y="5754164"/>
                  </a:cubicBezTo>
                  <a:cubicBezTo>
                    <a:pt x="3421062" y="5849414"/>
                    <a:pt x="3435878" y="6020864"/>
                    <a:pt x="3294062" y="6147864"/>
                  </a:cubicBezTo>
                  <a:cubicBezTo>
                    <a:pt x="3152246" y="6274864"/>
                    <a:pt x="2752194" y="6541564"/>
                    <a:pt x="2570162" y="6516164"/>
                  </a:cubicBezTo>
                  <a:cubicBezTo>
                    <a:pt x="2388130" y="6490764"/>
                    <a:pt x="2356378" y="6107647"/>
                    <a:pt x="2201862" y="5995464"/>
                  </a:cubicBezTo>
                  <a:cubicBezTo>
                    <a:pt x="2047346" y="5883281"/>
                    <a:pt x="1822978" y="5923497"/>
                    <a:pt x="1643062" y="5843064"/>
                  </a:cubicBezTo>
                  <a:cubicBezTo>
                    <a:pt x="1463146" y="5762631"/>
                    <a:pt x="1448330" y="5538264"/>
                    <a:pt x="1122362" y="5512864"/>
                  </a:cubicBezTo>
                  <a:cubicBezTo>
                    <a:pt x="1000126" y="5503339"/>
                    <a:pt x="825798" y="5566442"/>
                    <a:pt x="633870" y="5633861"/>
                  </a:cubicBezTo>
                  <a:lnTo>
                    <a:pt x="542182" y="5664808"/>
                  </a:lnTo>
                  <a:lnTo>
                    <a:pt x="559582" y="5600123"/>
                  </a:lnTo>
                  <a:cubicBezTo>
                    <a:pt x="572786" y="5550566"/>
                    <a:pt x="584794" y="5505124"/>
                    <a:pt x="595310" y="5465238"/>
                  </a:cubicBezTo>
                  <a:cubicBezTo>
                    <a:pt x="679446" y="5146152"/>
                    <a:pt x="646110" y="4968350"/>
                    <a:pt x="709614" y="4836589"/>
                  </a:cubicBezTo>
                  <a:cubicBezTo>
                    <a:pt x="773110" y="4704827"/>
                    <a:pt x="909638" y="4882626"/>
                    <a:pt x="976310" y="4674663"/>
                  </a:cubicBezTo>
                  <a:cubicBezTo>
                    <a:pt x="1042990" y="4466701"/>
                    <a:pt x="1171574" y="3917426"/>
                    <a:pt x="1109662" y="3588813"/>
                  </a:cubicBezTo>
                  <a:cubicBezTo>
                    <a:pt x="1106278" y="3570842"/>
                    <a:pt x="1116622" y="3555549"/>
                    <a:pt x="1139366" y="3542716"/>
                  </a:cubicBezTo>
                  <a:lnTo>
                    <a:pt x="1150374" y="3538279"/>
                  </a:lnTo>
                  <a:lnTo>
                    <a:pt x="1155246" y="3450826"/>
                  </a:lnTo>
                  <a:cubicBezTo>
                    <a:pt x="1171342" y="3297078"/>
                    <a:pt x="1218142" y="3126588"/>
                    <a:pt x="1173166" y="2998265"/>
                  </a:cubicBezTo>
                  <a:cubicBezTo>
                    <a:pt x="1101198" y="2792947"/>
                    <a:pt x="868366" y="2534714"/>
                    <a:pt x="754062" y="2464864"/>
                  </a:cubicBezTo>
                  <a:cubicBezTo>
                    <a:pt x="639766" y="2395014"/>
                    <a:pt x="569910" y="2555882"/>
                    <a:pt x="487366" y="2579165"/>
                  </a:cubicBezTo>
                  <a:cubicBezTo>
                    <a:pt x="404814" y="2602447"/>
                    <a:pt x="334966" y="2649015"/>
                    <a:pt x="258766" y="2604565"/>
                  </a:cubicBezTo>
                  <a:cubicBezTo>
                    <a:pt x="182566" y="2560114"/>
                    <a:pt x="66150" y="2407714"/>
                    <a:pt x="30166" y="2312464"/>
                  </a:cubicBezTo>
                  <a:cubicBezTo>
                    <a:pt x="-5818" y="2217214"/>
                    <a:pt x="-18522" y="2054231"/>
                    <a:pt x="42862" y="2033064"/>
                  </a:cubicBezTo>
                  <a:cubicBezTo>
                    <a:pt x="104246" y="2011898"/>
                    <a:pt x="277814" y="2221448"/>
                    <a:pt x="398462" y="2185464"/>
                  </a:cubicBezTo>
                  <a:cubicBezTo>
                    <a:pt x="519110" y="2149482"/>
                    <a:pt x="658814" y="2075398"/>
                    <a:pt x="766766" y="1817165"/>
                  </a:cubicBezTo>
                  <a:cubicBezTo>
                    <a:pt x="874710" y="1558931"/>
                    <a:pt x="1046166" y="892182"/>
                    <a:pt x="1046166" y="636064"/>
                  </a:cubicBezTo>
                  <a:cubicBezTo>
                    <a:pt x="1046166" y="443976"/>
                    <a:pt x="919958" y="420957"/>
                    <a:pt x="833638" y="360732"/>
                  </a:cubicBezTo>
                  <a:lnTo>
                    <a:pt x="829738" y="357321"/>
                  </a:lnTo>
                  <a:lnTo>
                    <a:pt x="872630" y="344758"/>
                  </a:lnTo>
                  <a:cubicBezTo>
                    <a:pt x="1046162" y="291576"/>
                    <a:pt x="1041402" y="264589"/>
                    <a:pt x="1198562" y="242364"/>
                  </a:cubicBezTo>
                  <a:cubicBezTo>
                    <a:pt x="1408110" y="212731"/>
                    <a:pt x="1715030" y="252947"/>
                    <a:pt x="1884362" y="229664"/>
                  </a:cubicBezTo>
                  <a:cubicBezTo>
                    <a:pt x="2053694" y="206381"/>
                    <a:pt x="2100262" y="79381"/>
                    <a:pt x="2214562" y="102664"/>
                  </a:cubicBezTo>
                  <a:cubicBezTo>
                    <a:pt x="2328862" y="125947"/>
                    <a:pt x="2449510" y="324914"/>
                    <a:pt x="2570162" y="369364"/>
                  </a:cubicBezTo>
                  <a:cubicBezTo>
                    <a:pt x="2690814" y="413814"/>
                    <a:pt x="2809346" y="398997"/>
                    <a:pt x="2938462" y="369364"/>
                  </a:cubicBezTo>
                  <a:cubicBezTo>
                    <a:pt x="3067578" y="339731"/>
                    <a:pt x="3236910" y="252947"/>
                    <a:pt x="3344862" y="191564"/>
                  </a:cubicBezTo>
                  <a:cubicBezTo>
                    <a:pt x="3452814" y="130181"/>
                    <a:pt x="3535362" y="-13753"/>
                    <a:pt x="3586162" y="1064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346" name="直線矢印コネクタ 1345">
              <a:extLst>
                <a:ext uri="{FF2B5EF4-FFF2-40B4-BE49-F238E27FC236}">
                  <a16:creationId xmlns:a16="http://schemas.microsoft.com/office/drawing/2014/main" id="{2DD7C568-5835-E7B1-8EAF-011C80A90C9E}"/>
                </a:ext>
              </a:extLst>
            </p:cNvPr>
            <p:cNvCxnSpPr>
              <a:cxnSpLocks/>
              <a:endCxn id="1373" idx="31"/>
            </p:cNvCxnSpPr>
            <p:nvPr/>
          </p:nvCxnSpPr>
          <p:spPr>
            <a:xfrm>
              <a:off x="4257675" y="4427220"/>
              <a:ext cx="1366420" cy="960528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3AEE184A-8D1F-C787-3869-42E3E343FDBF}"/>
                </a:ext>
              </a:extLst>
            </p:cNvPr>
            <p:cNvSpPr txBox="1"/>
            <p:nvPr/>
          </p:nvSpPr>
          <p:spPr>
            <a:xfrm>
              <a:off x="3818872" y="515394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6A00990C-8A63-D64A-4A88-BDF34DC01766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4FBDAC5D-55B7-E596-843C-BD5F7434117B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3917BD95-8F6F-751F-3B08-02522E772D26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7B651E5C-70A6-47E0-26D7-6CE8736A3255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BE945086-7F7D-C9BB-A858-C3B4AF098AE0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0DB9096B-7A88-B3EA-7C12-568FDB4BBE95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807EDE40-A99A-FD07-3DC2-C7AEC1666849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B2C17EED-CA92-E773-07CD-481BEA568AB2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ABF70344-58FE-7EFE-3BB2-3B8356C9E4C4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3171BAAB-8BED-AC52-5D13-49769BD56CEB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88DF99C9-A74C-6E4F-A3A9-D76AA0B90F24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B62926FD-5FF6-8DB3-B580-42AD96CE1B57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CEDA61D0-ECD8-3CAE-F633-2F5D925ACF74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993C63DC-1DF4-33C4-3599-030B621B8D29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B24AD825-501A-D73A-153D-C94E523E6D84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E1344B40-6599-E872-02B0-A0AA787E4A50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E6DB3160-1D84-2127-F0B9-AB73C16EB554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7D9DF2B4-DE81-44E5-99CC-0634DC776BEC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003212E5-6C4E-CC3E-6712-72D68C87FAA5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308A3128-A00D-E266-D9A1-080B00267D6F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131360AC-9220-48AD-62C8-998B4959735D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F45B63D6-5755-954F-48D4-5317A4C812D5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74AFDE90-2284-9F1B-3691-17E0DBB365EA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C14A7782-DF55-8136-F7E6-F7BD612C0BE1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7A45A672-E7DB-EB4E-2C71-43EAB1796CD0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B01FA5FC-8EBB-D5BB-185C-CF4B4E495754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FD656FE7-DA0B-EBB3-2DC2-B08D40B54EA8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8EE2E5F0-FDBD-1508-AFD1-16CD88B141A2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FDCA3F75-87AE-67A9-D1B1-E95166B0DD7C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42D327CE-77CF-1CB5-8A96-EA54491674DE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A119BA67-5347-1DA6-738A-999F111F7875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BD3CBD06-B861-AC12-AB45-04D56B6CCBD8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B1DA5D7F-E8EA-F373-172F-3252EF1F3382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65A1DDFE-1A92-EF38-877A-DC28E3DCE768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2B155BC1-D9A8-ADD3-7A91-51F2F0569D75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04557B2F-3A06-ADC4-2FAA-E39A918B127A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744D4A0F-0138-2E63-BC5E-A20B1F05AF0B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83F7F3D1-18AE-CBBF-BF54-E5BDAE6CE472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767C9B5A-525F-1CD4-8134-6FB7B40E1B2D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DABC4ED8-5617-81D6-C1AD-05644C366DA4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2359CAFC-26A4-6C3B-9A24-986B6D3E4677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A8E4502E-6619-2019-76E5-90CB6EFA3EB0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C7EA1340-DCFB-AEA9-6ACF-01E9A7AD0167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7C478E7A-1E67-16B1-574E-BEE4F4FEB587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EE4716A3-A297-D048-B71F-CB026DF2D034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EB4DE7D9-DB04-6D03-C8B3-5730B4667633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BE8B50EA-732E-2645-4B18-0CA3DBC9D7D9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69996D3E-142A-C36A-A1CE-E43DC7706AFC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52705C98-0B28-EE95-21C8-F9859D7B45CD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957AA2AF-9989-7B3C-7333-6B0E1AAE2315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96D74BBD-1624-9FF2-2B69-80A098C4F911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406168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91773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pptx315_日本地図から見た秋田県の場所イラスト</dc:title>
  <dc:subject>pptx315_日本地図から見た秋田県の場所イラスト</dc:subject>
  <dc:creator>でじけろお</dc:creator>
  <cp:revision>1</cp:revision>
  <dcterms:created xsi:type="dcterms:W3CDTF">2018-05-20T00:31:01Z</dcterms:created>
  <dcterms:modified xsi:type="dcterms:W3CDTF">2025-12-14T01:15:53Z</dcterms:modified>
  <cp:version>1</cp:version>
</cp:coreProperties>
</file>